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8" r:id="rId3"/>
    <p:sldId id="284" r:id="rId4"/>
    <p:sldId id="279" r:id="rId5"/>
    <p:sldId id="280" r:id="rId6"/>
    <p:sldId id="282" r:id="rId7"/>
    <p:sldId id="28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60F"/>
    <a:srgbClr val="FFCC00"/>
    <a:srgbClr val="F8F7BB"/>
    <a:srgbClr val="FECC94"/>
    <a:srgbClr val="BC9400"/>
    <a:srgbClr val="FFFF99"/>
    <a:srgbClr val="666699"/>
    <a:srgbClr val="333399"/>
    <a:srgbClr val="0099CC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961A17-D3F4-43BB-B181-F166235E362F}" v="352" dt="2024-10-21T09:20:38.301"/>
    <p1510:client id="{49F8764D-EED3-4504-873F-538A7C5167A7}" v="167" dt="2024-10-21T14:00:08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ris Latsinos" userId="ae3dace5379ea4ee" providerId="LiveId" clId="{49F8764D-EED3-4504-873F-538A7C5167A7}"/>
    <pc:docChg chg="undo custSel addSld delSld modSld modMainMaster">
      <pc:chgData name="Dimitris Latsinos" userId="ae3dace5379ea4ee" providerId="LiveId" clId="{49F8764D-EED3-4504-873F-538A7C5167A7}" dt="2024-10-21T14:17:38.462" v="454" actId="14100"/>
      <pc:docMkLst>
        <pc:docMk/>
      </pc:docMkLst>
      <pc:sldChg chg="modSp mod modAnim">
        <pc:chgData name="Dimitris Latsinos" userId="ae3dace5379ea4ee" providerId="LiveId" clId="{49F8764D-EED3-4504-873F-538A7C5167A7}" dt="2024-10-21T14:00:08.589" v="365" actId="20577"/>
        <pc:sldMkLst>
          <pc:docMk/>
          <pc:sldMk cId="2953153322" sldId="256"/>
        </pc:sldMkLst>
        <pc:spChg chg="mod">
          <ac:chgData name="Dimitris Latsinos" userId="ae3dace5379ea4ee" providerId="LiveId" clId="{49F8764D-EED3-4504-873F-538A7C5167A7}" dt="2024-10-21T14:00:08.589" v="365" actId="20577"/>
          <ac:spMkLst>
            <pc:docMk/>
            <pc:sldMk cId="2953153322" sldId="256"/>
            <ac:spMk id="3" creationId="{A3C32757-A85D-CAF3-8C99-FE1429DEF0C6}"/>
          </ac:spMkLst>
        </pc:spChg>
      </pc:sldChg>
      <pc:sldChg chg="modSp mod">
        <pc:chgData name="Dimitris Latsinos" userId="ae3dace5379ea4ee" providerId="LiveId" clId="{49F8764D-EED3-4504-873F-538A7C5167A7}" dt="2024-10-21T14:11:12.448" v="446" actId="14100"/>
        <pc:sldMkLst>
          <pc:docMk/>
          <pc:sldMk cId="2922322809" sldId="262"/>
        </pc:sldMkLst>
        <pc:spChg chg="mod">
          <ac:chgData name="Dimitris Latsinos" userId="ae3dace5379ea4ee" providerId="LiveId" clId="{49F8764D-EED3-4504-873F-538A7C5167A7}" dt="2024-10-21T14:11:12.448" v="446" actId="14100"/>
          <ac:spMkLst>
            <pc:docMk/>
            <pc:sldMk cId="2922322809" sldId="262"/>
            <ac:spMk id="5" creationId="{7D9DACFC-519B-5D2E-22CE-A0B6B3091475}"/>
          </ac:spMkLst>
        </pc:spChg>
      </pc:sldChg>
      <pc:sldChg chg="addSp delSp modSp del mod">
        <pc:chgData name="Dimitris Latsinos" userId="ae3dace5379ea4ee" providerId="LiveId" clId="{49F8764D-EED3-4504-873F-538A7C5167A7}" dt="2024-10-21T09:48:11.125" v="143" actId="47"/>
        <pc:sldMkLst>
          <pc:docMk/>
          <pc:sldMk cId="968148579" sldId="277"/>
        </pc:sldMkLst>
        <pc:spChg chg="add del mod modCrop">
          <ac:chgData name="Dimitris Latsinos" userId="ae3dace5379ea4ee" providerId="LiveId" clId="{49F8764D-EED3-4504-873F-538A7C5167A7}" dt="2024-10-21T09:47:49.947" v="138" actId="478"/>
          <ac:spMkLst>
            <pc:docMk/>
            <pc:sldMk cId="968148579" sldId="277"/>
            <ac:spMk id="3" creationId="{661EC4EE-9AF5-D23F-9D95-601582F4ACEA}"/>
          </ac:spMkLst>
        </pc:spChg>
        <pc:spChg chg="add del mod">
          <ac:chgData name="Dimitris Latsinos" userId="ae3dace5379ea4ee" providerId="LiveId" clId="{49F8764D-EED3-4504-873F-538A7C5167A7}" dt="2024-10-21T09:38:10.741" v="78" actId="478"/>
          <ac:spMkLst>
            <pc:docMk/>
            <pc:sldMk cId="968148579" sldId="277"/>
            <ac:spMk id="9" creationId="{F9197100-5FDF-FA91-AA1D-0168188F764E}"/>
          </ac:spMkLst>
        </pc:spChg>
        <pc:spChg chg="add del">
          <ac:chgData name="Dimitris Latsinos" userId="ae3dace5379ea4ee" providerId="LiveId" clId="{49F8764D-EED3-4504-873F-538A7C5167A7}" dt="2024-10-21T09:38:58.071" v="82" actId="478"/>
          <ac:spMkLst>
            <pc:docMk/>
            <pc:sldMk cId="968148579" sldId="277"/>
            <ac:spMk id="10" creationId="{EE9EC38C-6EC5-94A1-AC92-2C3314CA4DAB}"/>
          </ac:spMkLst>
        </pc:spChg>
        <pc:spChg chg="add del mod">
          <ac:chgData name="Dimitris Latsinos" userId="ae3dace5379ea4ee" providerId="LiveId" clId="{49F8764D-EED3-4504-873F-538A7C5167A7}" dt="2024-10-21T09:39:53.853" v="89" actId="478"/>
          <ac:spMkLst>
            <pc:docMk/>
            <pc:sldMk cId="968148579" sldId="277"/>
            <ac:spMk id="11" creationId="{946D5CA3-97FF-198C-5B8D-4281452E7E83}"/>
          </ac:spMkLst>
        </pc:spChg>
        <pc:spChg chg="add del">
          <ac:chgData name="Dimitris Latsinos" userId="ae3dace5379ea4ee" providerId="LiveId" clId="{49F8764D-EED3-4504-873F-538A7C5167A7}" dt="2024-10-21T09:40:21.744" v="92" actId="478"/>
          <ac:spMkLst>
            <pc:docMk/>
            <pc:sldMk cId="968148579" sldId="277"/>
            <ac:spMk id="13" creationId="{E3295AFE-DDBA-E8F4-5517-E0E43813D9B2}"/>
          </ac:spMkLst>
        </pc:spChg>
        <pc:spChg chg="add del mod">
          <ac:chgData name="Dimitris Latsinos" userId="ae3dace5379ea4ee" providerId="LiveId" clId="{49F8764D-EED3-4504-873F-538A7C5167A7}" dt="2024-10-21T09:41:03.404" v="98" actId="478"/>
          <ac:spMkLst>
            <pc:docMk/>
            <pc:sldMk cId="968148579" sldId="277"/>
            <ac:spMk id="14" creationId="{0A54CB5F-B967-56C4-7A5F-F4CADD175541}"/>
          </ac:spMkLst>
        </pc:spChg>
        <pc:spChg chg="add del mod">
          <ac:chgData name="Dimitris Latsinos" userId="ae3dace5379ea4ee" providerId="LiveId" clId="{49F8764D-EED3-4504-873F-538A7C5167A7}" dt="2024-10-21T09:44:09.375" v="118" actId="478"/>
          <ac:spMkLst>
            <pc:docMk/>
            <pc:sldMk cId="968148579" sldId="277"/>
            <ac:spMk id="18" creationId="{105BE449-C925-AC1A-A6AC-076540C697CF}"/>
          </ac:spMkLst>
        </pc:spChg>
        <pc:spChg chg="add del mod">
          <ac:chgData name="Dimitris Latsinos" userId="ae3dace5379ea4ee" providerId="LiveId" clId="{49F8764D-EED3-4504-873F-538A7C5167A7}" dt="2024-10-21T09:47:54.198" v="140" actId="478"/>
          <ac:spMkLst>
            <pc:docMk/>
            <pc:sldMk cId="968148579" sldId="277"/>
            <ac:spMk id="19" creationId="{4D0667D6-87DF-01A4-43E6-2B385A137C23}"/>
          </ac:spMkLst>
        </pc:spChg>
        <pc:picChg chg="add del mod">
          <ac:chgData name="Dimitris Latsinos" userId="ae3dace5379ea4ee" providerId="LiveId" clId="{49F8764D-EED3-4504-873F-538A7C5167A7}" dt="2024-10-21T09:33:40.510" v="50" actId="478"/>
          <ac:picMkLst>
            <pc:docMk/>
            <pc:sldMk cId="968148579" sldId="277"/>
            <ac:picMk id="7" creationId="{5667F756-A67F-A9FA-9D15-AB56A8A9355A}"/>
          </ac:picMkLst>
        </pc:picChg>
        <pc:picChg chg="add del mod">
          <ac:chgData name="Dimitris Latsinos" userId="ae3dace5379ea4ee" providerId="LiveId" clId="{49F8764D-EED3-4504-873F-538A7C5167A7}" dt="2024-10-21T09:33:17.070" v="46" actId="478"/>
          <ac:picMkLst>
            <pc:docMk/>
            <pc:sldMk cId="968148579" sldId="277"/>
            <ac:picMk id="8" creationId="{1577C80A-5103-C195-F73A-EC1AD909D3FB}"/>
          </ac:picMkLst>
        </pc:picChg>
        <pc:picChg chg="del mod modCrop">
          <ac:chgData name="Dimitris Latsinos" userId="ae3dace5379ea4ee" providerId="LiveId" clId="{49F8764D-EED3-4504-873F-538A7C5167A7}" dt="2024-10-21T09:29:26.909" v="17" actId="21"/>
          <ac:picMkLst>
            <pc:docMk/>
            <pc:sldMk cId="968148579" sldId="277"/>
            <ac:picMk id="15" creationId="{B6B942E6-5B2E-6F21-93C7-DC83808A9FFA}"/>
          </ac:picMkLst>
        </pc:picChg>
        <pc:picChg chg="del mod ord modCrop">
          <ac:chgData name="Dimitris Latsinos" userId="ae3dace5379ea4ee" providerId="LiveId" clId="{49F8764D-EED3-4504-873F-538A7C5167A7}" dt="2024-10-21T09:47:56.095" v="141" actId="478"/>
          <ac:picMkLst>
            <pc:docMk/>
            <pc:sldMk cId="968148579" sldId="277"/>
            <ac:picMk id="16" creationId="{B0FC6544-7BFD-C1B1-A917-2B8143C18BD1}"/>
          </ac:picMkLst>
        </pc:picChg>
        <pc:picChg chg="add del mod ord modCrop">
          <ac:chgData name="Dimitris Latsinos" userId="ae3dace5379ea4ee" providerId="LiveId" clId="{49F8764D-EED3-4504-873F-538A7C5167A7}" dt="2024-10-21T09:47:52.162" v="139" actId="478"/>
          <ac:picMkLst>
            <pc:docMk/>
            <pc:sldMk cId="968148579" sldId="277"/>
            <ac:picMk id="17" creationId="{8CB67F66-C463-024C-883A-A11AA0AEA683}"/>
          </ac:picMkLst>
        </pc:picChg>
      </pc:sldChg>
      <pc:sldChg chg="delSp modSp mod modTransition">
        <pc:chgData name="Dimitris Latsinos" userId="ae3dace5379ea4ee" providerId="LiveId" clId="{49F8764D-EED3-4504-873F-538A7C5167A7}" dt="2024-10-21T10:31:39.826" v="215"/>
        <pc:sldMkLst>
          <pc:docMk/>
          <pc:sldMk cId="30592122" sldId="278"/>
        </pc:sldMkLst>
        <pc:spChg chg="del">
          <ac:chgData name="Dimitris Latsinos" userId="ae3dace5379ea4ee" providerId="LiveId" clId="{49F8764D-EED3-4504-873F-538A7C5167A7}" dt="2024-10-21T09:48:15.592" v="144" actId="478"/>
          <ac:spMkLst>
            <pc:docMk/>
            <pc:sldMk cId="30592122" sldId="278"/>
            <ac:spMk id="7" creationId="{779D98A8-4E5A-079F-95F8-AE7F0AAB1C3D}"/>
          </ac:spMkLst>
        </pc:spChg>
        <pc:spChg chg="del mod">
          <ac:chgData name="Dimitris Latsinos" userId="ae3dace5379ea4ee" providerId="LiveId" clId="{49F8764D-EED3-4504-873F-538A7C5167A7}" dt="2024-10-21T09:48:21.760" v="146" actId="478"/>
          <ac:spMkLst>
            <pc:docMk/>
            <pc:sldMk cId="30592122" sldId="278"/>
            <ac:spMk id="9" creationId="{A17C404C-6B69-1463-005F-23B8CDF3E3F8}"/>
          </ac:spMkLst>
        </pc:spChg>
        <pc:picChg chg="mod ord modCrop">
          <ac:chgData name="Dimitris Latsinos" userId="ae3dace5379ea4ee" providerId="LiveId" clId="{49F8764D-EED3-4504-873F-538A7C5167A7}" dt="2024-10-21T09:54:28.258" v="195" actId="11530"/>
          <ac:picMkLst>
            <pc:docMk/>
            <pc:sldMk cId="30592122" sldId="278"/>
            <ac:picMk id="15" creationId="{B6B942E6-5B2E-6F21-93C7-DC83808A9FFA}"/>
          </ac:picMkLst>
        </pc:picChg>
        <pc:picChg chg="mod modCrop">
          <ac:chgData name="Dimitris Latsinos" userId="ae3dace5379ea4ee" providerId="LiveId" clId="{49F8764D-EED3-4504-873F-538A7C5167A7}" dt="2024-10-21T09:55:36.025" v="202" actId="11530"/>
          <ac:picMkLst>
            <pc:docMk/>
            <pc:sldMk cId="30592122" sldId="278"/>
            <ac:picMk id="16" creationId="{B0FC6544-7BFD-C1B1-A917-2B8143C18BD1}"/>
          </ac:picMkLst>
        </pc:picChg>
        <pc:picChg chg="mod ord modCrop">
          <ac:chgData name="Dimitris Latsinos" userId="ae3dace5379ea4ee" providerId="LiveId" clId="{49F8764D-EED3-4504-873F-538A7C5167A7}" dt="2024-10-21T09:54:44.146" v="196" actId="11530"/>
          <ac:picMkLst>
            <pc:docMk/>
            <pc:sldMk cId="30592122" sldId="278"/>
            <ac:picMk id="17" creationId="{8CB67F66-C463-024C-883A-A11AA0AEA683}"/>
          </ac:picMkLst>
        </pc:picChg>
      </pc:sldChg>
      <pc:sldChg chg="modSp mod">
        <pc:chgData name="Dimitris Latsinos" userId="ae3dace5379ea4ee" providerId="LiveId" clId="{49F8764D-EED3-4504-873F-538A7C5167A7}" dt="2024-10-21T10:12:23.429" v="214" actId="11530"/>
        <pc:sldMkLst>
          <pc:docMk/>
          <pc:sldMk cId="1213651877" sldId="279"/>
        </pc:sldMkLst>
        <pc:picChg chg="mod modCrop">
          <ac:chgData name="Dimitris Latsinos" userId="ae3dace5379ea4ee" providerId="LiveId" clId="{49F8764D-EED3-4504-873F-538A7C5167A7}" dt="2024-10-21T10:12:07.094" v="213" actId="732"/>
          <ac:picMkLst>
            <pc:docMk/>
            <pc:sldMk cId="1213651877" sldId="279"/>
            <ac:picMk id="3" creationId="{1DA5EC0E-9523-9B8E-4015-0F9670E03CC0}"/>
          </ac:picMkLst>
        </pc:picChg>
        <pc:picChg chg="mod">
          <ac:chgData name="Dimitris Latsinos" userId="ae3dace5379ea4ee" providerId="LiveId" clId="{49F8764D-EED3-4504-873F-538A7C5167A7}" dt="2024-10-21T10:12:23.429" v="214" actId="11530"/>
          <ac:picMkLst>
            <pc:docMk/>
            <pc:sldMk cId="1213651877" sldId="279"/>
            <ac:picMk id="15" creationId="{B6B942E6-5B2E-6F21-93C7-DC83808A9FFA}"/>
          </ac:picMkLst>
        </pc:picChg>
        <pc:picChg chg="mod">
          <ac:chgData name="Dimitris Latsinos" userId="ae3dace5379ea4ee" providerId="LiveId" clId="{49F8764D-EED3-4504-873F-538A7C5167A7}" dt="2024-10-21T09:56:31.584" v="205" actId="11530"/>
          <ac:picMkLst>
            <pc:docMk/>
            <pc:sldMk cId="1213651877" sldId="279"/>
            <ac:picMk id="16" creationId="{B0FC6544-7BFD-C1B1-A917-2B8143C18BD1}"/>
          </ac:picMkLst>
        </pc:picChg>
      </pc:sldChg>
      <pc:sldChg chg="modSp">
        <pc:chgData name="Dimitris Latsinos" userId="ae3dace5379ea4ee" providerId="LiveId" clId="{49F8764D-EED3-4504-873F-538A7C5167A7}" dt="2024-10-21T09:57:05.568" v="209" actId="11530"/>
        <pc:sldMkLst>
          <pc:docMk/>
          <pc:sldMk cId="3022374383" sldId="280"/>
        </pc:sldMkLst>
        <pc:picChg chg="mod">
          <ac:chgData name="Dimitris Latsinos" userId="ae3dace5379ea4ee" providerId="LiveId" clId="{49F8764D-EED3-4504-873F-538A7C5167A7}" dt="2024-10-21T09:57:05.568" v="209" actId="11530"/>
          <ac:picMkLst>
            <pc:docMk/>
            <pc:sldMk cId="3022374383" sldId="280"/>
            <ac:picMk id="3" creationId="{62A1B512-31AE-7AEF-85E0-3B7456C5031F}"/>
          </ac:picMkLst>
        </pc:picChg>
        <pc:picChg chg="mod">
          <ac:chgData name="Dimitris Latsinos" userId="ae3dace5379ea4ee" providerId="LiveId" clId="{49F8764D-EED3-4504-873F-538A7C5167A7}" dt="2024-10-21T09:56:53.971" v="207" actId="11530"/>
          <ac:picMkLst>
            <pc:docMk/>
            <pc:sldMk cId="3022374383" sldId="280"/>
            <ac:picMk id="15" creationId="{B6B942E6-5B2E-6F21-93C7-DC83808A9FFA}"/>
          </ac:picMkLst>
        </pc:picChg>
        <pc:picChg chg="mod">
          <ac:chgData name="Dimitris Latsinos" userId="ae3dace5379ea4ee" providerId="LiveId" clId="{49F8764D-EED3-4504-873F-538A7C5167A7}" dt="2024-10-21T09:56:58.170" v="208" actId="11530"/>
          <ac:picMkLst>
            <pc:docMk/>
            <pc:sldMk cId="3022374383" sldId="280"/>
            <ac:picMk id="17" creationId="{8CB67F66-C463-024C-883A-A11AA0AEA683}"/>
          </ac:picMkLst>
        </pc:picChg>
      </pc:sldChg>
      <pc:sldChg chg="modSp mod">
        <pc:chgData name="Dimitris Latsinos" userId="ae3dace5379ea4ee" providerId="LiveId" clId="{49F8764D-EED3-4504-873F-538A7C5167A7}" dt="2024-10-21T14:17:38.462" v="454" actId="14100"/>
        <pc:sldMkLst>
          <pc:docMk/>
          <pc:sldMk cId="513825780" sldId="283"/>
        </pc:sldMkLst>
        <pc:spChg chg="mod">
          <ac:chgData name="Dimitris Latsinos" userId="ae3dace5379ea4ee" providerId="LiveId" clId="{49F8764D-EED3-4504-873F-538A7C5167A7}" dt="2024-10-21T14:17:38.462" v="454" actId="14100"/>
          <ac:spMkLst>
            <pc:docMk/>
            <pc:sldMk cId="513825780" sldId="283"/>
            <ac:spMk id="7" creationId="{EBCF2DA6-638A-81D1-DF88-8C307E38F20B}"/>
          </ac:spMkLst>
        </pc:spChg>
        <pc:spChg chg="mod">
          <ac:chgData name="Dimitris Latsinos" userId="ae3dace5379ea4ee" providerId="LiveId" clId="{49F8764D-EED3-4504-873F-538A7C5167A7}" dt="2024-10-21T14:17:31.767" v="452" actId="14100"/>
          <ac:spMkLst>
            <pc:docMk/>
            <pc:sldMk cId="513825780" sldId="283"/>
            <ac:spMk id="11" creationId="{94AB5300-3DE7-AEC0-CF6D-5D0B95E44039}"/>
          </ac:spMkLst>
        </pc:spChg>
      </pc:sldChg>
      <pc:sldChg chg="modSp add">
        <pc:chgData name="Dimitris Latsinos" userId="ae3dace5379ea4ee" providerId="LiveId" clId="{49F8764D-EED3-4504-873F-538A7C5167A7}" dt="2024-10-21T09:55:18.917" v="201" actId="11530"/>
        <pc:sldMkLst>
          <pc:docMk/>
          <pc:sldMk cId="991559795" sldId="284"/>
        </pc:sldMkLst>
        <pc:picChg chg="mod">
          <ac:chgData name="Dimitris Latsinos" userId="ae3dace5379ea4ee" providerId="LiveId" clId="{49F8764D-EED3-4504-873F-538A7C5167A7}" dt="2024-10-21T09:55:09.179" v="199" actId="11530"/>
          <ac:picMkLst>
            <pc:docMk/>
            <pc:sldMk cId="991559795" sldId="284"/>
            <ac:picMk id="15" creationId="{B6B942E6-5B2E-6F21-93C7-DC83808A9FFA}"/>
          </ac:picMkLst>
        </pc:picChg>
        <pc:picChg chg="mod">
          <ac:chgData name="Dimitris Latsinos" userId="ae3dace5379ea4ee" providerId="LiveId" clId="{49F8764D-EED3-4504-873F-538A7C5167A7}" dt="2024-10-21T09:55:18.917" v="201" actId="11530"/>
          <ac:picMkLst>
            <pc:docMk/>
            <pc:sldMk cId="991559795" sldId="284"/>
            <ac:picMk id="16" creationId="{B0FC6544-7BFD-C1B1-A917-2B8143C18BD1}"/>
          </ac:picMkLst>
        </pc:picChg>
        <pc:picChg chg="mod">
          <ac:chgData name="Dimitris Latsinos" userId="ae3dace5379ea4ee" providerId="LiveId" clId="{49F8764D-EED3-4504-873F-538A7C5167A7}" dt="2024-10-21T09:55:15.078" v="200" actId="11530"/>
          <ac:picMkLst>
            <pc:docMk/>
            <pc:sldMk cId="991559795" sldId="284"/>
            <ac:picMk id="17" creationId="{8CB67F66-C463-024C-883A-A11AA0AEA683}"/>
          </ac:picMkLst>
        </pc:picChg>
      </pc:sldChg>
      <pc:sldMasterChg chg="modSp mod">
        <pc:chgData name="Dimitris Latsinos" userId="ae3dace5379ea4ee" providerId="LiveId" clId="{49F8764D-EED3-4504-873F-538A7C5167A7}" dt="2024-10-21T09:59:54.468" v="210" actId="1076"/>
        <pc:sldMasterMkLst>
          <pc:docMk/>
          <pc:sldMasterMk cId="2803412710" sldId="2147483648"/>
        </pc:sldMasterMkLst>
        <pc:spChg chg="mod">
          <ac:chgData name="Dimitris Latsinos" userId="ae3dace5379ea4ee" providerId="LiveId" clId="{49F8764D-EED3-4504-873F-538A7C5167A7}" dt="2024-10-21T09:59:54.468" v="210" actId="1076"/>
          <ac:spMkLst>
            <pc:docMk/>
            <pc:sldMasterMk cId="2803412710" sldId="2147483648"/>
            <ac:spMk id="7" creationId="{C8940E9C-9ECB-C12E-CF44-AE5379FA19C3}"/>
          </ac:spMkLst>
        </pc:spChg>
      </pc:sldMasterChg>
    </pc:docChg>
  </pc:docChgLst>
  <pc:docChgLst>
    <pc:chgData name="Dimitris Latsinos" userId="ae3dace5379ea4ee" providerId="LiveId" clId="{3A961A17-D3F4-43BB-B181-F166235E362F}"/>
    <pc:docChg chg="undo custSel addSld delSld modSld sldOrd modMainMaster">
      <pc:chgData name="Dimitris Latsinos" userId="ae3dace5379ea4ee" providerId="LiveId" clId="{3A961A17-D3F4-43BB-B181-F166235E362F}" dt="2024-10-21T09:23:09.392" v="2503" actId="5793"/>
      <pc:docMkLst>
        <pc:docMk/>
      </pc:docMkLst>
      <pc:sldChg chg="addSp delSp modSp mod setBg modAnim">
        <pc:chgData name="Dimitris Latsinos" userId="ae3dace5379ea4ee" providerId="LiveId" clId="{3A961A17-D3F4-43BB-B181-F166235E362F}" dt="2024-10-21T09:23:09.392" v="2503" actId="5793"/>
        <pc:sldMkLst>
          <pc:docMk/>
          <pc:sldMk cId="2953153322" sldId="256"/>
        </pc:sldMkLst>
        <pc:spChg chg="add mod">
          <ac:chgData name="Dimitris Latsinos" userId="ae3dace5379ea4ee" providerId="LiveId" clId="{3A961A17-D3F4-43BB-B181-F166235E362F}" dt="2024-10-21T09:23:09.392" v="2503" actId="5793"/>
          <ac:spMkLst>
            <pc:docMk/>
            <pc:sldMk cId="2953153322" sldId="256"/>
            <ac:spMk id="2" creationId="{140DE80C-1152-FBB5-C42E-32B46AFF4F64}"/>
          </ac:spMkLst>
        </pc:spChg>
        <pc:spChg chg="add mod">
          <ac:chgData name="Dimitris Latsinos" userId="ae3dace5379ea4ee" providerId="LiveId" clId="{3A961A17-D3F4-43BB-B181-F166235E362F}" dt="2024-10-21T06:36:04.501" v="1776" actId="20577"/>
          <ac:spMkLst>
            <pc:docMk/>
            <pc:sldMk cId="2953153322" sldId="256"/>
            <ac:spMk id="3" creationId="{A3C32757-A85D-CAF3-8C99-FE1429DEF0C6}"/>
          </ac:spMkLst>
        </pc:spChg>
        <pc:spChg chg="del mod ord">
          <ac:chgData name="Dimitris Latsinos" userId="ae3dace5379ea4ee" providerId="LiveId" clId="{3A961A17-D3F4-43BB-B181-F166235E362F}" dt="2024-10-21T09:19:36.459" v="2470" actId="478"/>
          <ac:spMkLst>
            <pc:docMk/>
            <pc:sldMk cId="2953153322" sldId="256"/>
            <ac:spMk id="4" creationId="{F21EB8A4-D259-9F62-ED7A-275556EF1A92}"/>
          </ac:spMkLst>
        </pc:spChg>
        <pc:spChg chg="del mod ord">
          <ac:chgData name="Dimitris Latsinos" userId="ae3dace5379ea4ee" providerId="LiveId" clId="{3A961A17-D3F4-43BB-B181-F166235E362F}" dt="2024-10-21T09:19:36.459" v="2470" actId="478"/>
          <ac:spMkLst>
            <pc:docMk/>
            <pc:sldMk cId="2953153322" sldId="256"/>
            <ac:spMk id="5" creationId="{F20370FD-285B-57D1-848B-AE3DAF306D91}"/>
          </ac:spMkLst>
        </pc:spChg>
        <pc:spChg chg="del mod ord">
          <ac:chgData name="Dimitris Latsinos" userId="ae3dace5379ea4ee" providerId="LiveId" clId="{3A961A17-D3F4-43BB-B181-F166235E362F}" dt="2024-10-21T09:19:36.459" v="2470" actId="478"/>
          <ac:spMkLst>
            <pc:docMk/>
            <pc:sldMk cId="2953153322" sldId="256"/>
            <ac:spMk id="6" creationId="{31711A17-6D3C-2246-AF48-0C357AAD7652}"/>
          </ac:spMkLst>
        </pc:spChg>
        <pc:spChg chg="add del">
          <ac:chgData name="Dimitris Latsinos" userId="ae3dace5379ea4ee" providerId="LiveId" clId="{3A961A17-D3F4-43BB-B181-F166235E362F}" dt="2024-10-21T08:21:11.665" v="2078" actId="478"/>
          <ac:spMkLst>
            <pc:docMk/>
            <pc:sldMk cId="2953153322" sldId="256"/>
            <ac:spMk id="7" creationId="{8B6236C9-F126-844C-A9E5-A35AEA749191}"/>
          </ac:spMkLst>
        </pc:spChg>
        <pc:spChg chg="add del mod">
          <ac:chgData name="Dimitris Latsinos" userId="ae3dace5379ea4ee" providerId="LiveId" clId="{3A961A17-D3F4-43BB-B181-F166235E362F}" dt="2024-10-21T08:47:40.091" v="2110"/>
          <ac:spMkLst>
            <pc:docMk/>
            <pc:sldMk cId="2953153322" sldId="256"/>
            <ac:spMk id="8" creationId="{0E5BEAE2-25A5-111F-41A6-3B4C796F5E6C}"/>
          </ac:spMkLst>
        </pc:spChg>
        <pc:spChg chg="add del">
          <ac:chgData name="Dimitris Latsinos" userId="ae3dace5379ea4ee" providerId="LiveId" clId="{3A961A17-D3F4-43BB-B181-F166235E362F}" dt="2024-10-21T08:47:40.091" v="2110"/>
          <ac:spMkLst>
            <pc:docMk/>
            <pc:sldMk cId="2953153322" sldId="256"/>
            <ac:spMk id="9" creationId="{39F7FF24-AEED-09AA-BEA5-AFB41B733798}"/>
          </ac:spMkLst>
        </pc:spChg>
        <pc:spChg chg="del mod">
          <ac:chgData name="Dimitris Latsinos" userId="ae3dace5379ea4ee" providerId="LiveId" clId="{3A961A17-D3F4-43BB-B181-F166235E362F}" dt="2024-10-21T08:50:26.231" v="2260" actId="478"/>
          <ac:spMkLst>
            <pc:docMk/>
            <pc:sldMk cId="2953153322" sldId="256"/>
            <ac:spMk id="10" creationId="{41344291-9144-8E0F-8AF5-E6E959B5D855}"/>
          </ac:spMkLst>
        </pc:spChg>
        <pc:spChg chg="add del mod">
          <ac:chgData name="Dimitris Latsinos" userId="ae3dace5379ea4ee" providerId="LiveId" clId="{3A961A17-D3F4-43BB-B181-F166235E362F}" dt="2024-10-21T08:50:28.467" v="2261" actId="478"/>
          <ac:spMkLst>
            <pc:docMk/>
            <pc:sldMk cId="2953153322" sldId="256"/>
            <ac:spMk id="11" creationId="{34D09374-AFE5-BC13-7356-437E23737A3E}"/>
          </ac:spMkLst>
        </pc:spChg>
        <pc:spChg chg="add del mod">
          <ac:chgData name="Dimitris Latsinos" userId="ae3dace5379ea4ee" providerId="LiveId" clId="{3A961A17-D3F4-43BB-B181-F166235E362F}" dt="2024-10-21T08:50:31.918" v="2262" actId="478"/>
          <ac:spMkLst>
            <pc:docMk/>
            <pc:sldMk cId="2953153322" sldId="256"/>
            <ac:spMk id="12" creationId="{86B5B03D-B797-19E9-ED8F-077CC245CFB7}"/>
          </ac:spMkLst>
        </pc:spChg>
        <pc:spChg chg="add mod">
          <ac:chgData name="Dimitris Latsinos" userId="ae3dace5379ea4ee" providerId="LiveId" clId="{3A961A17-D3F4-43BB-B181-F166235E362F}" dt="2024-10-21T09:19:48.185" v="2471"/>
          <ac:spMkLst>
            <pc:docMk/>
            <pc:sldMk cId="2953153322" sldId="256"/>
            <ac:spMk id="13" creationId="{BE924DB5-FC8A-9758-3344-941BA15988E5}"/>
          </ac:spMkLst>
        </pc:spChg>
        <pc:spChg chg="add mod">
          <ac:chgData name="Dimitris Latsinos" userId="ae3dace5379ea4ee" providerId="LiveId" clId="{3A961A17-D3F4-43BB-B181-F166235E362F}" dt="2024-10-21T09:19:48.185" v="2471"/>
          <ac:spMkLst>
            <pc:docMk/>
            <pc:sldMk cId="2953153322" sldId="256"/>
            <ac:spMk id="14" creationId="{5A17741F-71F3-2B0F-B4E9-F9DC31A7200F}"/>
          </ac:spMkLst>
        </pc:spChg>
        <pc:spChg chg="add mod">
          <ac:chgData name="Dimitris Latsinos" userId="ae3dace5379ea4ee" providerId="LiveId" clId="{3A961A17-D3F4-43BB-B181-F166235E362F}" dt="2024-10-21T09:19:48.185" v="2471"/>
          <ac:spMkLst>
            <pc:docMk/>
            <pc:sldMk cId="2953153322" sldId="256"/>
            <ac:spMk id="15" creationId="{B49CD417-7700-25CB-FC68-786DD618F957}"/>
          </ac:spMkLst>
        </pc:spChg>
        <pc:picChg chg="add del mod">
          <ac:chgData name="Dimitris Latsinos" userId="ae3dace5379ea4ee" providerId="LiveId" clId="{3A961A17-D3F4-43BB-B181-F166235E362F}" dt="2024-10-21T07:14:42.811" v="1931" actId="478"/>
          <ac:picMkLst>
            <pc:docMk/>
            <pc:sldMk cId="2953153322" sldId="256"/>
            <ac:picMk id="7" creationId="{3A64C5E6-643A-555E-CAD3-B8DB024EAFB0}"/>
          </ac:picMkLst>
        </pc:picChg>
        <pc:picChg chg="add del mod">
          <ac:chgData name="Dimitris Latsinos" userId="ae3dace5379ea4ee" providerId="LiveId" clId="{3A961A17-D3F4-43BB-B181-F166235E362F}" dt="2024-10-21T06:43:46.390" v="1821" actId="478"/>
          <ac:picMkLst>
            <pc:docMk/>
            <pc:sldMk cId="2953153322" sldId="256"/>
            <ac:picMk id="1026" creationId="{03B5DBFD-509D-5A99-EE8E-BB6A3BCA8FA0}"/>
          </ac:picMkLst>
        </pc:picChg>
        <pc:picChg chg="add mod">
          <ac:chgData name="Dimitris Latsinos" userId="ae3dace5379ea4ee" providerId="LiveId" clId="{3A961A17-D3F4-43BB-B181-F166235E362F}" dt="2024-10-21T08:55:24.540" v="2366" actId="1076"/>
          <ac:picMkLst>
            <pc:docMk/>
            <pc:sldMk cId="2953153322" sldId="256"/>
            <ac:picMk id="1026" creationId="{08AF99E8-4BB0-793A-A4C6-6C5C43CAE626}"/>
          </ac:picMkLst>
        </pc:picChg>
      </pc:sldChg>
      <pc:sldChg chg="del">
        <pc:chgData name="Dimitris Latsinos" userId="ae3dace5379ea4ee" providerId="LiveId" clId="{3A961A17-D3F4-43BB-B181-F166235E362F}" dt="2024-10-20T18:31:29.737" v="8" actId="2696"/>
        <pc:sldMkLst>
          <pc:docMk/>
          <pc:sldMk cId="1022364344" sldId="260"/>
        </pc:sldMkLst>
      </pc:sldChg>
      <pc:sldChg chg="addSp delSp modSp del mod">
        <pc:chgData name="Dimitris Latsinos" userId="ae3dace5379ea4ee" providerId="LiveId" clId="{3A961A17-D3F4-43BB-B181-F166235E362F}" dt="2024-10-20T18:30:48.304" v="6" actId="2696"/>
        <pc:sldMkLst>
          <pc:docMk/>
          <pc:sldMk cId="155578822" sldId="261"/>
        </pc:sldMkLst>
        <pc:spChg chg="add del mod">
          <ac:chgData name="Dimitris Latsinos" userId="ae3dace5379ea4ee" providerId="LiveId" clId="{3A961A17-D3F4-43BB-B181-F166235E362F}" dt="2024-10-20T18:30:13.081" v="2" actId="478"/>
          <ac:spMkLst>
            <pc:docMk/>
            <pc:sldMk cId="155578822" sldId="261"/>
            <ac:spMk id="2" creationId="{DB494FF3-FB14-9B6D-2981-C4A8428B391E}"/>
          </ac:spMkLst>
        </pc:spChg>
      </pc:sldChg>
      <pc:sldChg chg="addSp delSp modSp mod modTransition">
        <pc:chgData name="Dimitris Latsinos" userId="ae3dace5379ea4ee" providerId="LiveId" clId="{3A961A17-D3F4-43BB-B181-F166235E362F}" dt="2024-10-21T09:20:44.242" v="2474" actId="20577"/>
        <pc:sldMkLst>
          <pc:docMk/>
          <pc:sldMk cId="2922322809" sldId="262"/>
        </pc:sldMkLst>
        <pc:spChg chg="del mod">
          <ac:chgData name="Dimitris Latsinos" userId="ae3dace5379ea4ee" providerId="LiveId" clId="{3A961A17-D3F4-43BB-B181-F166235E362F}" dt="2024-10-21T09:20:27.784" v="2472" actId="478"/>
          <ac:spMkLst>
            <pc:docMk/>
            <pc:sldMk cId="2922322809" sldId="262"/>
            <ac:spMk id="2" creationId="{6C128638-5752-2A2C-4674-C67D8DFF2CC1}"/>
          </ac:spMkLst>
        </pc:spChg>
        <pc:spChg chg="del mod">
          <ac:chgData name="Dimitris Latsinos" userId="ae3dace5379ea4ee" providerId="LiveId" clId="{3A961A17-D3F4-43BB-B181-F166235E362F}" dt="2024-10-21T09:20:27.784" v="2472" actId="478"/>
          <ac:spMkLst>
            <pc:docMk/>
            <pc:sldMk cId="2922322809" sldId="262"/>
            <ac:spMk id="3" creationId="{D3E16068-2A7A-5017-75EB-DADE4BC2F4B3}"/>
          </ac:spMkLst>
        </pc:spChg>
        <pc:spChg chg="del mod">
          <ac:chgData name="Dimitris Latsinos" userId="ae3dace5379ea4ee" providerId="LiveId" clId="{3A961A17-D3F4-43BB-B181-F166235E362F}" dt="2024-10-21T09:20:27.784" v="2472" actId="478"/>
          <ac:spMkLst>
            <pc:docMk/>
            <pc:sldMk cId="2922322809" sldId="262"/>
            <ac:spMk id="4" creationId="{5D9A142D-7D10-DE27-143F-76D890EEB90F}"/>
          </ac:spMkLst>
        </pc:spChg>
        <pc:spChg chg="mod">
          <ac:chgData name="Dimitris Latsinos" userId="ae3dace5379ea4ee" providerId="LiveId" clId="{3A961A17-D3F4-43BB-B181-F166235E362F}" dt="2024-10-21T08:16:14.945" v="2068" actId="947"/>
          <ac:spMkLst>
            <pc:docMk/>
            <pc:sldMk cId="2922322809" sldId="262"/>
            <ac:spMk id="5" creationId="{7D9DACFC-519B-5D2E-22CE-A0B6B3091475}"/>
          </ac:spMkLst>
        </pc:spChg>
        <pc:spChg chg="add mod">
          <ac:chgData name="Dimitris Latsinos" userId="ae3dace5379ea4ee" providerId="LiveId" clId="{3A961A17-D3F4-43BB-B181-F166235E362F}" dt="2024-10-21T09:20:38.301" v="2473"/>
          <ac:spMkLst>
            <pc:docMk/>
            <pc:sldMk cId="2922322809" sldId="262"/>
            <ac:spMk id="6" creationId="{9439C1B3-5544-0518-D3C1-23C2184A4974}"/>
          </ac:spMkLst>
        </pc:spChg>
        <pc:spChg chg="add mod">
          <ac:chgData name="Dimitris Latsinos" userId="ae3dace5379ea4ee" providerId="LiveId" clId="{3A961A17-D3F4-43BB-B181-F166235E362F}" dt="2024-10-21T09:20:38.301" v="2473"/>
          <ac:spMkLst>
            <pc:docMk/>
            <pc:sldMk cId="2922322809" sldId="262"/>
            <ac:spMk id="7" creationId="{ADDC82BC-E10A-DCAC-5A72-C4BC4315E886}"/>
          </ac:spMkLst>
        </pc:spChg>
        <pc:spChg chg="add mod">
          <ac:chgData name="Dimitris Latsinos" userId="ae3dace5379ea4ee" providerId="LiveId" clId="{3A961A17-D3F4-43BB-B181-F166235E362F}" dt="2024-10-21T09:20:44.242" v="2474" actId="20577"/>
          <ac:spMkLst>
            <pc:docMk/>
            <pc:sldMk cId="2922322809" sldId="262"/>
            <ac:spMk id="8" creationId="{2F3D0F4F-09E2-9869-6041-781CB6A827F0}"/>
          </ac:spMkLst>
        </pc:spChg>
      </pc:sldChg>
      <pc:sldChg chg="modSp new del mod modTransition">
        <pc:chgData name="Dimitris Latsinos" userId="ae3dace5379ea4ee" providerId="LiveId" clId="{3A961A17-D3F4-43BB-B181-F166235E362F}" dt="2024-10-21T01:48:53.154" v="1707" actId="47"/>
        <pc:sldMkLst>
          <pc:docMk/>
          <pc:sldMk cId="3762620228" sldId="263"/>
        </pc:sldMkLst>
        <pc:spChg chg="mod">
          <ac:chgData name="Dimitris Latsinos" userId="ae3dace5379ea4ee" providerId="LiveId" clId="{3A961A17-D3F4-43BB-B181-F166235E362F}" dt="2024-10-20T21:37:03.596" v="713" actId="2711"/>
          <ac:spMkLst>
            <pc:docMk/>
            <pc:sldMk cId="3762620228" sldId="263"/>
            <ac:spMk id="2" creationId="{7A98DDB3-F44D-7FE1-15F7-F088EB66BCD7}"/>
          </ac:spMkLst>
        </pc:spChg>
        <pc:spChg chg="mod">
          <ac:chgData name="Dimitris Latsinos" userId="ae3dace5379ea4ee" providerId="LiveId" clId="{3A961A17-D3F4-43BB-B181-F166235E362F}" dt="2024-10-20T21:42:11.196" v="717" actId="20577"/>
          <ac:spMkLst>
            <pc:docMk/>
            <pc:sldMk cId="3762620228" sldId="263"/>
            <ac:spMk id="3" creationId="{22ED6579-4ECB-302F-7804-7CA17951C5B0}"/>
          </ac:spMkLst>
        </pc:spChg>
        <pc:spChg chg="mod">
          <ac:chgData name="Dimitris Latsinos" userId="ae3dace5379ea4ee" providerId="LiveId" clId="{3A961A17-D3F4-43BB-B181-F166235E362F}" dt="2024-10-20T18:32:24.166" v="14" actId="113"/>
          <ac:spMkLst>
            <pc:docMk/>
            <pc:sldMk cId="3762620228" sldId="263"/>
            <ac:spMk id="4" creationId="{901E027F-2792-3962-682E-B92CC8B82173}"/>
          </ac:spMkLst>
        </pc:spChg>
        <pc:spChg chg="mod">
          <ac:chgData name="Dimitris Latsinos" userId="ae3dace5379ea4ee" providerId="LiveId" clId="{3A961A17-D3F4-43BB-B181-F166235E362F}" dt="2024-10-20T18:32:27.333" v="15" actId="113"/>
          <ac:spMkLst>
            <pc:docMk/>
            <pc:sldMk cId="3762620228" sldId="263"/>
            <ac:spMk id="5" creationId="{7B7E4DEA-8574-A52A-79A1-A8E91EA65497}"/>
          </ac:spMkLst>
        </pc:spChg>
        <pc:spChg chg="mod">
          <ac:chgData name="Dimitris Latsinos" userId="ae3dace5379ea4ee" providerId="LiveId" clId="{3A961A17-D3F4-43BB-B181-F166235E362F}" dt="2024-10-20T18:32:31.989" v="16" actId="113"/>
          <ac:spMkLst>
            <pc:docMk/>
            <pc:sldMk cId="3762620228" sldId="263"/>
            <ac:spMk id="6" creationId="{B3A40827-7CD4-44A5-DE7D-749846F0D229}"/>
          </ac:spMkLst>
        </pc:spChg>
      </pc:sldChg>
      <pc:sldChg chg="addSp delSp modSp new del mod modTransition">
        <pc:chgData name="Dimitris Latsinos" userId="ae3dace5379ea4ee" providerId="LiveId" clId="{3A961A17-D3F4-43BB-B181-F166235E362F}" dt="2024-10-20T21:35:11.890" v="708" actId="47"/>
        <pc:sldMkLst>
          <pc:docMk/>
          <pc:sldMk cId="1301985543" sldId="264"/>
        </pc:sldMkLst>
        <pc:spChg chg="mod">
          <ac:chgData name="Dimitris Latsinos" userId="ae3dace5379ea4ee" providerId="LiveId" clId="{3A961A17-D3F4-43BB-B181-F166235E362F}" dt="2024-10-20T20:10:57.886" v="251" actId="20578"/>
          <ac:spMkLst>
            <pc:docMk/>
            <pc:sldMk cId="1301985543" sldId="264"/>
            <ac:spMk id="2" creationId="{299103B0-73CB-FACC-5E43-A9A4F88FC72B}"/>
          </ac:spMkLst>
        </pc:spChg>
        <pc:spChg chg="del">
          <ac:chgData name="Dimitris Latsinos" userId="ae3dace5379ea4ee" providerId="LiveId" clId="{3A961A17-D3F4-43BB-B181-F166235E362F}" dt="2024-10-20T18:32:00.156" v="10" actId="21"/>
          <ac:spMkLst>
            <pc:docMk/>
            <pc:sldMk cId="1301985543" sldId="264"/>
            <ac:spMk id="3" creationId="{D93B0093-004E-AE9E-2302-50F4EA027361}"/>
          </ac:spMkLst>
        </pc:spChg>
        <pc:spChg chg="mod">
          <ac:chgData name="Dimitris Latsinos" userId="ae3dace5379ea4ee" providerId="LiveId" clId="{3A961A17-D3F4-43BB-B181-F166235E362F}" dt="2024-10-20T18:32:38.665" v="17" actId="113"/>
          <ac:spMkLst>
            <pc:docMk/>
            <pc:sldMk cId="1301985543" sldId="264"/>
            <ac:spMk id="4" creationId="{4E10B9D8-AD04-A6F1-377A-727FF8C129F5}"/>
          </ac:spMkLst>
        </pc:spChg>
        <pc:spChg chg="mod">
          <ac:chgData name="Dimitris Latsinos" userId="ae3dace5379ea4ee" providerId="LiveId" clId="{3A961A17-D3F4-43BB-B181-F166235E362F}" dt="2024-10-20T18:32:41.659" v="18" actId="113"/>
          <ac:spMkLst>
            <pc:docMk/>
            <pc:sldMk cId="1301985543" sldId="264"/>
            <ac:spMk id="5" creationId="{EFA99FA3-6733-2B64-7CE1-6E6D40E89DDE}"/>
          </ac:spMkLst>
        </pc:spChg>
        <pc:spChg chg="mod">
          <ac:chgData name="Dimitris Latsinos" userId="ae3dace5379ea4ee" providerId="LiveId" clId="{3A961A17-D3F4-43BB-B181-F166235E362F}" dt="2024-10-20T18:32:45.239" v="19" actId="113"/>
          <ac:spMkLst>
            <pc:docMk/>
            <pc:sldMk cId="1301985543" sldId="264"/>
            <ac:spMk id="6" creationId="{0E9A325C-8A81-B765-165F-701AF9A13DF4}"/>
          </ac:spMkLst>
        </pc:spChg>
        <pc:spChg chg="add mod">
          <ac:chgData name="Dimitris Latsinos" userId="ae3dace5379ea4ee" providerId="LiveId" clId="{3A961A17-D3F4-43BB-B181-F166235E362F}" dt="2024-10-20T18:42:48.824" v="34" actId="1076"/>
          <ac:spMkLst>
            <pc:docMk/>
            <pc:sldMk cId="1301985543" sldId="264"/>
            <ac:spMk id="7" creationId="{08FBCF13-BEEA-D41F-47A5-29C32E7B45D6}"/>
          </ac:spMkLst>
        </pc:spChg>
      </pc:sldChg>
      <pc:sldChg chg="addSp delSp modSp new del mod">
        <pc:chgData name="Dimitris Latsinos" userId="ae3dace5379ea4ee" providerId="LiveId" clId="{3A961A17-D3F4-43BB-B181-F166235E362F}" dt="2024-10-20T21:18:59.592" v="506" actId="2696"/>
        <pc:sldMkLst>
          <pc:docMk/>
          <pc:sldMk cId="641115295" sldId="265"/>
        </pc:sldMkLst>
        <pc:spChg chg="mod">
          <ac:chgData name="Dimitris Latsinos" userId="ae3dace5379ea4ee" providerId="LiveId" clId="{3A961A17-D3F4-43BB-B181-F166235E362F}" dt="2024-10-20T21:14:12.628" v="467" actId="1076"/>
          <ac:spMkLst>
            <pc:docMk/>
            <pc:sldMk cId="641115295" sldId="265"/>
            <ac:spMk id="2" creationId="{C35229B8-8F39-2FE1-7694-1196594E5D58}"/>
          </ac:spMkLst>
        </pc:spChg>
        <pc:spChg chg="add mod">
          <ac:chgData name="Dimitris Latsinos" userId="ae3dace5379ea4ee" providerId="LiveId" clId="{3A961A17-D3F4-43BB-B181-F166235E362F}" dt="2024-10-20T20:15:10.372" v="287" actId="1076"/>
          <ac:spMkLst>
            <pc:docMk/>
            <pc:sldMk cId="641115295" sldId="265"/>
            <ac:spMk id="6" creationId="{DE9D485C-86A8-FE6D-F7D2-50DEFE93EC7F}"/>
          </ac:spMkLst>
        </pc:spChg>
        <pc:spChg chg="add mod">
          <ac:chgData name="Dimitris Latsinos" userId="ae3dace5379ea4ee" providerId="LiveId" clId="{3A961A17-D3F4-43BB-B181-F166235E362F}" dt="2024-10-20T20:15:10.372" v="287" actId="1076"/>
          <ac:spMkLst>
            <pc:docMk/>
            <pc:sldMk cId="641115295" sldId="265"/>
            <ac:spMk id="7" creationId="{2C44EF5F-97A9-B5FE-A4C7-9A60160303DE}"/>
          </ac:spMkLst>
        </pc:spChg>
        <pc:spChg chg="add mod">
          <ac:chgData name="Dimitris Latsinos" userId="ae3dace5379ea4ee" providerId="LiveId" clId="{3A961A17-D3F4-43BB-B181-F166235E362F}" dt="2024-10-20T20:15:10.372" v="287" actId="1076"/>
          <ac:spMkLst>
            <pc:docMk/>
            <pc:sldMk cId="641115295" sldId="265"/>
            <ac:spMk id="8" creationId="{A6BE6F0A-E8F1-CD66-3F3F-C06EDEBF7EC7}"/>
          </ac:spMkLst>
        </pc:spChg>
        <pc:spChg chg="add mod">
          <ac:chgData name="Dimitris Latsinos" userId="ae3dace5379ea4ee" providerId="LiveId" clId="{3A961A17-D3F4-43BB-B181-F166235E362F}" dt="2024-10-20T20:15:10.372" v="287" actId="1076"/>
          <ac:spMkLst>
            <pc:docMk/>
            <pc:sldMk cId="641115295" sldId="265"/>
            <ac:spMk id="9" creationId="{5E94F8FF-927E-8237-FF4E-38C978D6DA22}"/>
          </ac:spMkLst>
        </pc:spChg>
        <pc:spChg chg="add mod">
          <ac:chgData name="Dimitris Latsinos" userId="ae3dace5379ea4ee" providerId="LiveId" clId="{3A961A17-D3F4-43BB-B181-F166235E362F}" dt="2024-10-20T20:14:41.948" v="285" actId="571"/>
          <ac:spMkLst>
            <pc:docMk/>
            <pc:sldMk cId="641115295" sldId="265"/>
            <ac:spMk id="10" creationId="{F9A42BD0-DAF1-647F-90E1-5536BBA4FCF6}"/>
          </ac:spMkLst>
        </pc:spChg>
        <pc:spChg chg="add del mod">
          <ac:chgData name="Dimitris Latsinos" userId="ae3dace5379ea4ee" providerId="LiveId" clId="{3A961A17-D3F4-43BB-B181-F166235E362F}" dt="2024-10-20T20:15:37.817" v="293" actId="478"/>
          <ac:spMkLst>
            <pc:docMk/>
            <pc:sldMk cId="641115295" sldId="265"/>
            <ac:spMk id="11" creationId="{9102D1E3-E6D6-98A8-056C-67AD91FF5A7D}"/>
          </ac:spMkLst>
        </pc:spChg>
        <pc:spChg chg="add del mod">
          <ac:chgData name="Dimitris Latsinos" userId="ae3dace5379ea4ee" providerId="LiveId" clId="{3A961A17-D3F4-43BB-B181-F166235E362F}" dt="2024-10-20T20:16:08.606" v="299" actId="478"/>
          <ac:spMkLst>
            <pc:docMk/>
            <pc:sldMk cId="641115295" sldId="265"/>
            <ac:spMk id="12" creationId="{D2E82E8B-9668-5523-60D3-162743AFFE25}"/>
          </ac:spMkLst>
        </pc:spChg>
        <pc:spChg chg="add del mod">
          <ac:chgData name="Dimitris Latsinos" userId="ae3dace5379ea4ee" providerId="LiveId" clId="{3A961A17-D3F4-43BB-B181-F166235E362F}" dt="2024-10-20T20:16:08.606" v="299" actId="478"/>
          <ac:spMkLst>
            <pc:docMk/>
            <pc:sldMk cId="641115295" sldId="265"/>
            <ac:spMk id="13" creationId="{C19D0BC2-5D18-372E-BB78-C0F3FD9D7AA0}"/>
          </ac:spMkLst>
        </pc:spChg>
        <pc:spChg chg="add del mod">
          <ac:chgData name="Dimitris Latsinos" userId="ae3dace5379ea4ee" providerId="LiveId" clId="{3A961A17-D3F4-43BB-B181-F166235E362F}" dt="2024-10-20T20:16:08.606" v="299" actId="478"/>
          <ac:spMkLst>
            <pc:docMk/>
            <pc:sldMk cId="641115295" sldId="265"/>
            <ac:spMk id="14" creationId="{A8F7AC07-6FD8-4CBA-E09D-3FD66DB08AFB}"/>
          </ac:spMkLst>
        </pc:spChg>
        <pc:spChg chg="add del mod">
          <ac:chgData name="Dimitris Latsinos" userId="ae3dace5379ea4ee" providerId="LiveId" clId="{3A961A17-D3F4-43BB-B181-F166235E362F}" dt="2024-10-20T20:16:08.606" v="299" actId="478"/>
          <ac:spMkLst>
            <pc:docMk/>
            <pc:sldMk cId="641115295" sldId="265"/>
            <ac:spMk id="15" creationId="{CA373C7F-D9A8-AF39-C479-2CD90793AB63}"/>
          </ac:spMkLst>
        </pc:spChg>
        <pc:spChg chg="add mod">
          <ac:chgData name="Dimitris Latsinos" userId="ae3dace5379ea4ee" providerId="LiveId" clId="{3A961A17-D3F4-43BB-B181-F166235E362F}" dt="2024-10-20T20:30:43.244" v="438" actId="1076"/>
          <ac:spMkLst>
            <pc:docMk/>
            <pc:sldMk cId="641115295" sldId="265"/>
            <ac:spMk id="16" creationId="{8338E1E2-5CF7-C8E3-D23F-21338004963A}"/>
          </ac:spMkLst>
        </pc:spChg>
        <pc:spChg chg="add mod">
          <ac:chgData name="Dimitris Latsinos" userId="ae3dace5379ea4ee" providerId="LiveId" clId="{3A961A17-D3F4-43BB-B181-F166235E362F}" dt="2024-10-20T20:30:43.244" v="438" actId="1076"/>
          <ac:spMkLst>
            <pc:docMk/>
            <pc:sldMk cId="641115295" sldId="265"/>
            <ac:spMk id="17" creationId="{684D971D-B686-C6C1-40BD-5960E64F278A}"/>
          </ac:spMkLst>
        </pc:spChg>
        <pc:spChg chg="add mod">
          <ac:chgData name="Dimitris Latsinos" userId="ae3dace5379ea4ee" providerId="LiveId" clId="{3A961A17-D3F4-43BB-B181-F166235E362F}" dt="2024-10-20T20:30:43.244" v="438" actId="1076"/>
          <ac:spMkLst>
            <pc:docMk/>
            <pc:sldMk cId="641115295" sldId="265"/>
            <ac:spMk id="18" creationId="{EF8DA749-5CCD-B6B9-B4D1-3ED5C20D8F23}"/>
          </ac:spMkLst>
        </pc:spChg>
        <pc:spChg chg="add mod">
          <ac:chgData name="Dimitris Latsinos" userId="ae3dace5379ea4ee" providerId="LiveId" clId="{3A961A17-D3F4-43BB-B181-F166235E362F}" dt="2024-10-20T20:30:43.244" v="438" actId="1076"/>
          <ac:spMkLst>
            <pc:docMk/>
            <pc:sldMk cId="641115295" sldId="265"/>
            <ac:spMk id="19" creationId="{8AB6B8DB-F250-AC14-5DD1-FABAAAA87697}"/>
          </ac:spMkLst>
        </pc:spChg>
        <pc:spChg chg="add del mod">
          <ac:chgData name="Dimitris Latsinos" userId="ae3dace5379ea4ee" providerId="LiveId" clId="{3A961A17-D3F4-43BB-B181-F166235E362F}" dt="2024-10-20T20:18:41.260" v="323" actId="478"/>
          <ac:spMkLst>
            <pc:docMk/>
            <pc:sldMk cId="641115295" sldId="265"/>
            <ac:spMk id="20" creationId="{2545DFA1-D665-7AB4-59D8-CB97419616D9}"/>
          </ac:spMkLst>
        </pc:spChg>
        <pc:spChg chg="add mod">
          <ac:chgData name="Dimitris Latsinos" userId="ae3dace5379ea4ee" providerId="LiveId" clId="{3A961A17-D3F4-43BB-B181-F166235E362F}" dt="2024-10-20T20:27:34.615" v="401" actId="20577"/>
          <ac:spMkLst>
            <pc:docMk/>
            <pc:sldMk cId="641115295" sldId="265"/>
            <ac:spMk id="21" creationId="{AAD52AFB-0FD6-4A14-91CF-A3E76BEAE74C}"/>
          </ac:spMkLst>
        </pc:spChg>
        <pc:spChg chg="add del mod">
          <ac:chgData name="Dimitris Latsinos" userId="ae3dace5379ea4ee" providerId="LiveId" clId="{3A961A17-D3F4-43BB-B181-F166235E362F}" dt="2024-10-20T20:27:45.010" v="405" actId="478"/>
          <ac:spMkLst>
            <pc:docMk/>
            <pc:sldMk cId="641115295" sldId="265"/>
            <ac:spMk id="22" creationId="{32A81C0C-6C18-3BF6-DE46-D41D2A04AC1F}"/>
          </ac:spMkLst>
        </pc:spChg>
        <pc:spChg chg="add del mod">
          <ac:chgData name="Dimitris Latsinos" userId="ae3dace5379ea4ee" providerId="LiveId" clId="{3A961A17-D3F4-43BB-B181-F166235E362F}" dt="2024-10-20T20:27:47.248" v="406" actId="478"/>
          <ac:spMkLst>
            <pc:docMk/>
            <pc:sldMk cId="641115295" sldId="265"/>
            <ac:spMk id="23" creationId="{C417BA12-F3C7-4569-9C21-A6996F877E7D}"/>
          </ac:spMkLst>
        </pc:spChg>
        <pc:spChg chg="add del mod">
          <ac:chgData name="Dimitris Latsinos" userId="ae3dace5379ea4ee" providerId="LiveId" clId="{3A961A17-D3F4-43BB-B181-F166235E362F}" dt="2024-10-20T20:27:49.166" v="407" actId="478"/>
          <ac:spMkLst>
            <pc:docMk/>
            <pc:sldMk cId="641115295" sldId="265"/>
            <ac:spMk id="24" creationId="{F32AFA7E-FA40-BAF3-8015-5BF13CB1A83C}"/>
          </ac:spMkLst>
        </pc:spChg>
        <pc:spChg chg="add del mod">
          <ac:chgData name="Dimitris Latsinos" userId="ae3dace5379ea4ee" providerId="LiveId" clId="{3A961A17-D3F4-43BB-B181-F166235E362F}" dt="2024-10-20T20:28:00.576" v="412" actId="478"/>
          <ac:spMkLst>
            <pc:docMk/>
            <pc:sldMk cId="641115295" sldId="265"/>
            <ac:spMk id="25" creationId="{1C0592F5-6C27-66DE-784A-88AAE5B4355D}"/>
          </ac:spMkLst>
        </pc:spChg>
        <pc:spChg chg="add del mod">
          <ac:chgData name="Dimitris Latsinos" userId="ae3dace5379ea4ee" providerId="LiveId" clId="{3A961A17-D3F4-43BB-B181-F166235E362F}" dt="2024-10-20T20:27:56.462" v="411" actId="478"/>
          <ac:spMkLst>
            <pc:docMk/>
            <pc:sldMk cId="641115295" sldId="265"/>
            <ac:spMk id="26" creationId="{0EFC86CF-0315-A51B-D6FF-17129F6D5FBE}"/>
          </ac:spMkLst>
        </pc:spChg>
        <pc:spChg chg="add del mod">
          <ac:chgData name="Dimitris Latsinos" userId="ae3dace5379ea4ee" providerId="LiveId" clId="{3A961A17-D3F4-43BB-B181-F166235E362F}" dt="2024-10-20T20:27:53.378" v="410" actId="478"/>
          <ac:spMkLst>
            <pc:docMk/>
            <pc:sldMk cId="641115295" sldId="265"/>
            <ac:spMk id="27" creationId="{487C698B-457F-00DA-85E9-2E9CC8D2D1B1}"/>
          </ac:spMkLst>
        </pc:spChg>
        <pc:spChg chg="add del mod">
          <ac:chgData name="Dimitris Latsinos" userId="ae3dace5379ea4ee" providerId="LiveId" clId="{3A961A17-D3F4-43BB-B181-F166235E362F}" dt="2024-10-20T20:27:51.667" v="409" actId="478"/>
          <ac:spMkLst>
            <pc:docMk/>
            <pc:sldMk cId="641115295" sldId="265"/>
            <ac:spMk id="28" creationId="{0024D6E9-A5BF-A450-8FC6-ADB4AC51B298}"/>
          </ac:spMkLst>
        </pc:spChg>
        <pc:spChg chg="add mod">
          <ac:chgData name="Dimitris Latsinos" userId="ae3dace5379ea4ee" providerId="LiveId" clId="{3A961A17-D3F4-43BB-B181-F166235E362F}" dt="2024-10-20T20:27:36.876" v="403" actId="20577"/>
          <ac:spMkLst>
            <pc:docMk/>
            <pc:sldMk cId="641115295" sldId="265"/>
            <ac:spMk id="29" creationId="{123FC549-D848-7ACE-CB99-B90B228451F0}"/>
          </ac:spMkLst>
        </pc:spChg>
        <pc:spChg chg="add mod">
          <ac:chgData name="Dimitris Latsinos" userId="ae3dace5379ea4ee" providerId="LiveId" clId="{3A961A17-D3F4-43BB-B181-F166235E362F}" dt="2024-10-20T20:28:15.765" v="416" actId="1076"/>
          <ac:spMkLst>
            <pc:docMk/>
            <pc:sldMk cId="641115295" sldId="265"/>
            <ac:spMk id="30" creationId="{8A614C21-EBFA-2F35-14A4-2FD664D4D421}"/>
          </ac:spMkLst>
        </pc:spChg>
        <pc:spChg chg="add mod">
          <ac:chgData name="Dimitris Latsinos" userId="ae3dace5379ea4ee" providerId="LiveId" clId="{3A961A17-D3F4-43BB-B181-F166235E362F}" dt="2024-10-20T20:28:24.728" v="418" actId="20577"/>
          <ac:spMkLst>
            <pc:docMk/>
            <pc:sldMk cId="641115295" sldId="265"/>
            <ac:spMk id="31" creationId="{E19FB9A5-FD43-81BB-55B9-676B6D6CBA30}"/>
          </ac:spMkLst>
        </pc:spChg>
        <pc:spChg chg="add mod">
          <ac:chgData name="Dimitris Latsinos" userId="ae3dace5379ea4ee" providerId="LiveId" clId="{3A961A17-D3F4-43BB-B181-F166235E362F}" dt="2024-10-20T20:28:31.780" v="420" actId="20577"/>
          <ac:spMkLst>
            <pc:docMk/>
            <pc:sldMk cId="641115295" sldId="265"/>
            <ac:spMk id="32" creationId="{7B2060CC-59FE-4925-DE39-F2FA936119B6}"/>
          </ac:spMkLst>
        </pc:spChg>
        <pc:spChg chg="add mod">
          <ac:chgData name="Dimitris Latsinos" userId="ae3dace5379ea4ee" providerId="LiveId" clId="{3A961A17-D3F4-43BB-B181-F166235E362F}" dt="2024-10-20T20:30:43.244" v="438" actId="1076"/>
          <ac:spMkLst>
            <pc:docMk/>
            <pc:sldMk cId="641115295" sldId="265"/>
            <ac:spMk id="33" creationId="{827D35B8-BE23-220D-7AD8-EF1A64C0C661}"/>
          </ac:spMkLst>
        </pc:spChg>
        <pc:spChg chg="add mod">
          <ac:chgData name="Dimitris Latsinos" userId="ae3dace5379ea4ee" providerId="LiveId" clId="{3A961A17-D3F4-43BB-B181-F166235E362F}" dt="2024-10-20T20:30:43.244" v="438" actId="1076"/>
          <ac:spMkLst>
            <pc:docMk/>
            <pc:sldMk cId="641115295" sldId="265"/>
            <ac:spMk id="34" creationId="{64723B7C-BAF1-9E98-1AFB-0941B051773A}"/>
          </ac:spMkLst>
        </pc:spChg>
        <pc:spChg chg="add mod">
          <ac:chgData name="Dimitris Latsinos" userId="ae3dace5379ea4ee" providerId="LiveId" clId="{3A961A17-D3F4-43BB-B181-F166235E362F}" dt="2024-10-20T20:30:43.244" v="438" actId="1076"/>
          <ac:spMkLst>
            <pc:docMk/>
            <pc:sldMk cId="641115295" sldId="265"/>
            <ac:spMk id="35" creationId="{63FA4BA8-327D-AD3C-2BB2-BCDE661D3136}"/>
          </ac:spMkLst>
        </pc:spChg>
        <pc:spChg chg="add mod">
          <ac:chgData name="Dimitris Latsinos" userId="ae3dace5379ea4ee" providerId="LiveId" clId="{3A961A17-D3F4-43BB-B181-F166235E362F}" dt="2024-10-20T20:30:43.244" v="438" actId="1076"/>
          <ac:spMkLst>
            <pc:docMk/>
            <pc:sldMk cId="641115295" sldId="265"/>
            <ac:spMk id="36" creationId="{0FE5B327-F3ED-AA2D-02F9-7A750C5E3452}"/>
          </ac:spMkLst>
        </pc:spChg>
      </pc:sldChg>
      <pc:sldChg chg="addSp delSp modSp new del mod">
        <pc:chgData name="Dimitris Latsinos" userId="ae3dace5379ea4ee" providerId="LiveId" clId="{3A961A17-D3F4-43BB-B181-F166235E362F}" dt="2024-10-20T20:10:45.224" v="249" actId="2696"/>
        <pc:sldMkLst>
          <pc:docMk/>
          <pc:sldMk cId="1090075245" sldId="265"/>
        </pc:sldMkLst>
        <pc:spChg chg="mod">
          <ac:chgData name="Dimitris Latsinos" userId="ae3dace5379ea4ee" providerId="LiveId" clId="{3A961A17-D3F4-43BB-B181-F166235E362F}" dt="2024-10-20T19:39:06.452" v="39" actId="113"/>
          <ac:spMkLst>
            <pc:docMk/>
            <pc:sldMk cId="1090075245" sldId="265"/>
            <ac:spMk id="2" creationId="{74D358D1-1BF3-6A41-FEF7-E085E50F39C1}"/>
          </ac:spMkLst>
        </pc:spChg>
        <pc:spChg chg="mod">
          <ac:chgData name="Dimitris Latsinos" userId="ae3dace5379ea4ee" providerId="LiveId" clId="{3A961A17-D3F4-43BB-B181-F166235E362F}" dt="2024-10-20T19:39:09.594" v="40" actId="113"/>
          <ac:spMkLst>
            <pc:docMk/>
            <pc:sldMk cId="1090075245" sldId="265"/>
            <ac:spMk id="3" creationId="{73605A64-B2CA-591D-67F7-8D570FEE20A0}"/>
          </ac:spMkLst>
        </pc:spChg>
        <pc:spChg chg="mod">
          <ac:chgData name="Dimitris Latsinos" userId="ae3dace5379ea4ee" providerId="LiveId" clId="{3A961A17-D3F4-43BB-B181-F166235E362F}" dt="2024-10-20T19:39:12.620" v="41" actId="113"/>
          <ac:spMkLst>
            <pc:docMk/>
            <pc:sldMk cId="1090075245" sldId="265"/>
            <ac:spMk id="4" creationId="{845C7DA4-2585-6207-9E0B-DDA47CFF412D}"/>
          </ac:spMkLst>
        </pc:spChg>
        <pc:spChg chg="add del mod">
          <ac:chgData name="Dimitris Latsinos" userId="ae3dace5379ea4ee" providerId="LiveId" clId="{3A961A17-D3F4-43BB-B181-F166235E362F}" dt="2024-10-20T19:45:55.430" v="75" actId="478"/>
          <ac:spMkLst>
            <pc:docMk/>
            <pc:sldMk cId="1090075245" sldId="265"/>
            <ac:spMk id="5" creationId="{BB852E6F-9201-814B-4253-9F6E443C7543}"/>
          </ac:spMkLst>
        </pc:spChg>
        <pc:spChg chg="add del mod">
          <ac:chgData name="Dimitris Latsinos" userId="ae3dace5379ea4ee" providerId="LiveId" clId="{3A961A17-D3F4-43BB-B181-F166235E362F}" dt="2024-10-20T19:45:56.393" v="76" actId="478"/>
          <ac:spMkLst>
            <pc:docMk/>
            <pc:sldMk cId="1090075245" sldId="265"/>
            <ac:spMk id="6" creationId="{F73907D0-8E87-952B-7F16-632035945BED}"/>
          </ac:spMkLst>
        </pc:spChg>
        <pc:spChg chg="add del mod">
          <ac:chgData name="Dimitris Latsinos" userId="ae3dace5379ea4ee" providerId="LiveId" clId="{3A961A17-D3F4-43BB-B181-F166235E362F}" dt="2024-10-20T19:45:57.046" v="77" actId="478"/>
          <ac:spMkLst>
            <pc:docMk/>
            <pc:sldMk cId="1090075245" sldId="265"/>
            <ac:spMk id="7" creationId="{843CC6DD-EEB7-087D-FF19-D59F65AE42F4}"/>
          </ac:spMkLst>
        </pc:spChg>
        <pc:spChg chg="add del mod">
          <ac:chgData name="Dimitris Latsinos" userId="ae3dace5379ea4ee" providerId="LiveId" clId="{3A961A17-D3F4-43BB-B181-F166235E362F}" dt="2024-10-20T19:45:57.719" v="78" actId="478"/>
          <ac:spMkLst>
            <pc:docMk/>
            <pc:sldMk cId="1090075245" sldId="265"/>
            <ac:spMk id="8" creationId="{D7DA84BE-1355-8715-D1A9-80D1AE3BA8A2}"/>
          </ac:spMkLst>
        </pc:spChg>
        <pc:spChg chg="add del mod">
          <ac:chgData name="Dimitris Latsinos" userId="ae3dace5379ea4ee" providerId="LiveId" clId="{3A961A17-D3F4-43BB-B181-F166235E362F}" dt="2024-10-20T19:46:00.863" v="83" actId="478"/>
          <ac:spMkLst>
            <pc:docMk/>
            <pc:sldMk cId="1090075245" sldId="265"/>
            <ac:spMk id="9" creationId="{BAFE31B0-4AEE-4334-250E-13C4E17586FE}"/>
          </ac:spMkLst>
        </pc:spChg>
        <pc:spChg chg="add del mod">
          <ac:chgData name="Dimitris Latsinos" userId="ae3dace5379ea4ee" providerId="LiveId" clId="{3A961A17-D3F4-43BB-B181-F166235E362F}" dt="2024-10-20T19:45:58.273" v="79" actId="478"/>
          <ac:spMkLst>
            <pc:docMk/>
            <pc:sldMk cId="1090075245" sldId="265"/>
            <ac:spMk id="10" creationId="{F517FA14-9D8A-730E-962F-E74F328BE016}"/>
          </ac:spMkLst>
        </pc:spChg>
        <pc:spChg chg="add del mod">
          <ac:chgData name="Dimitris Latsinos" userId="ae3dace5379ea4ee" providerId="LiveId" clId="{3A961A17-D3F4-43BB-B181-F166235E362F}" dt="2024-10-20T19:45:58.877" v="80" actId="478"/>
          <ac:spMkLst>
            <pc:docMk/>
            <pc:sldMk cId="1090075245" sldId="265"/>
            <ac:spMk id="11" creationId="{0B7A4B4E-9613-16D4-A452-9EE67CC930DF}"/>
          </ac:spMkLst>
        </pc:spChg>
        <pc:spChg chg="add del mod">
          <ac:chgData name="Dimitris Latsinos" userId="ae3dace5379ea4ee" providerId="LiveId" clId="{3A961A17-D3F4-43BB-B181-F166235E362F}" dt="2024-10-20T19:45:59.591" v="81" actId="478"/>
          <ac:spMkLst>
            <pc:docMk/>
            <pc:sldMk cId="1090075245" sldId="265"/>
            <ac:spMk id="12" creationId="{45F7551A-6A58-B9FC-0BD4-835BA671278D}"/>
          </ac:spMkLst>
        </pc:spChg>
        <pc:spChg chg="add del mod">
          <ac:chgData name="Dimitris Latsinos" userId="ae3dace5379ea4ee" providerId="LiveId" clId="{3A961A17-D3F4-43BB-B181-F166235E362F}" dt="2024-10-20T19:46:00.074" v="82" actId="478"/>
          <ac:spMkLst>
            <pc:docMk/>
            <pc:sldMk cId="1090075245" sldId="265"/>
            <ac:spMk id="13" creationId="{AE32B896-965D-4682-3C91-A5E675A72B40}"/>
          </ac:spMkLst>
        </pc:spChg>
        <pc:spChg chg="add mod">
          <ac:chgData name="Dimitris Latsinos" userId="ae3dace5379ea4ee" providerId="LiveId" clId="{3A961A17-D3F4-43BB-B181-F166235E362F}" dt="2024-10-20T19:49:10.074" v="90" actId="1076"/>
          <ac:spMkLst>
            <pc:docMk/>
            <pc:sldMk cId="1090075245" sldId="265"/>
            <ac:spMk id="15" creationId="{AE3BB62A-B5DE-AED5-4D9E-6B96A01D45E0}"/>
          </ac:spMkLst>
        </pc:spChg>
        <pc:spChg chg="add del mod">
          <ac:chgData name="Dimitris Latsinos" userId="ae3dace5379ea4ee" providerId="LiveId" clId="{3A961A17-D3F4-43BB-B181-F166235E362F}" dt="2024-10-20T19:53:58.173" v="121" actId="1076"/>
          <ac:spMkLst>
            <pc:docMk/>
            <pc:sldMk cId="1090075245" sldId="265"/>
            <ac:spMk id="16" creationId="{8F4BF66F-9757-4A15-9A6A-DD8986A14CA1}"/>
          </ac:spMkLst>
        </pc:spChg>
        <pc:spChg chg="add del mod">
          <ac:chgData name="Dimitris Latsinos" userId="ae3dace5379ea4ee" providerId="LiveId" clId="{3A961A17-D3F4-43BB-B181-F166235E362F}" dt="2024-10-20T19:53:58.173" v="121" actId="1076"/>
          <ac:spMkLst>
            <pc:docMk/>
            <pc:sldMk cId="1090075245" sldId="265"/>
            <ac:spMk id="17" creationId="{3D406968-1362-77DE-185D-4AAF62331ACA}"/>
          </ac:spMkLst>
        </pc:spChg>
        <pc:spChg chg="mod">
          <ac:chgData name="Dimitris Latsinos" userId="ae3dace5379ea4ee" providerId="LiveId" clId="{3A961A17-D3F4-43BB-B181-F166235E362F}" dt="2024-10-20T19:53:11.308" v="113"/>
          <ac:spMkLst>
            <pc:docMk/>
            <pc:sldMk cId="1090075245" sldId="265"/>
            <ac:spMk id="18" creationId="{6A6FC057-C797-B9BA-A8D3-70F36E88397A}"/>
          </ac:spMkLst>
        </pc:spChg>
        <pc:spChg chg="add del mod">
          <ac:chgData name="Dimitris Latsinos" userId="ae3dace5379ea4ee" providerId="LiveId" clId="{3A961A17-D3F4-43BB-B181-F166235E362F}" dt="2024-10-20T19:53:52.765" v="120" actId="21"/>
          <ac:spMkLst>
            <pc:docMk/>
            <pc:sldMk cId="1090075245" sldId="265"/>
            <ac:spMk id="19" creationId="{C4AE5516-0EBD-A67C-A9F7-3A0351D95399}"/>
          </ac:spMkLst>
        </pc:spChg>
        <pc:spChg chg="add mod">
          <ac:chgData name="Dimitris Latsinos" userId="ae3dace5379ea4ee" providerId="LiveId" clId="{3A961A17-D3F4-43BB-B181-F166235E362F}" dt="2024-10-20T19:54:02.855" v="122" actId="571"/>
          <ac:spMkLst>
            <pc:docMk/>
            <pc:sldMk cId="1090075245" sldId="265"/>
            <ac:spMk id="20" creationId="{40CCC1E4-3ACE-254C-FBE9-06BD6B3896F1}"/>
          </ac:spMkLst>
        </pc:spChg>
        <pc:spChg chg="add mod">
          <ac:chgData name="Dimitris Latsinos" userId="ae3dace5379ea4ee" providerId="LiveId" clId="{3A961A17-D3F4-43BB-B181-F166235E362F}" dt="2024-10-20T19:55:01.467" v="131" actId="20577"/>
          <ac:spMkLst>
            <pc:docMk/>
            <pc:sldMk cId="1090075245" sldId="265"/>
            <ac:spMk id="21" creationId="{AEC5CFA9-A6B9-6538-EFAD-FD3EEC42C8A2}"/>
          </ac:spMkLst>
        </pc:spChg>
        <pc:spChg chg="add mod">
          <ac:chgData name="Dimitris Latsinos" userId="ae3dace5379ea4ee" providerId="LiveId" clId="{3A961A17-D3F4-43BB-B181-F166235E362F}" dt="2024-10-20T19:54:18.429" v="123" actId="571"/>
          <ac:spMkLst>
            <pc:docMk/>
            <pc:sldMk cId="1090075245" sldId="265"/>
            <ac:spMk id="22" creationId="{5697443B-5B5A-6F00-D90D-EEB3D3ED5ED2}"/>
          </ac:spMkLst>
        </pc:spChg>
        <pc:spChg chg="add mod">
          <ac:chgData name="Dimitris Latsinos" userId="ae3dace5379ea4ee" providerId="LiveId" clId="{3A961A17-D3F4-43BB-B181-F166235E362F}" dt="2024-10-20T19:55:04.350" v="133" actId="20577"/>
          <ac:spMkLst>
            <pc:docMk/>
            <pc:sldMk cId="1090075245" sldId="265"/>
            <ac:spMk id="23" creationId="{33603CA6-836A-711B-A3FC-BEED94293793}"/>
          </ac:spMkLst>
        </pc:spChg>
        <pc:spChg chg="add del mod">
          <ac:chgData name="Dimitris Latsinos" userId="ae3dace5379ea4ee" providerId="LiveId" clId="{3A961A17-D3F4-43BB-B181-F166235E362F}" dt="2024-10-20T19:54:24.173" v="125" actId="478"/>
          <ac:spMkLst>
            <pc:docMk/>
            <pc:sldMk cId="1090075245" sldId="265"/>
            <ac:spMk id="24" creationId="{F8519C49-8D78-EEE5-C241-542187950F46}"/>
          </ac:spMkLst>
        </pc:spChg>
        <pc:spChg chg="add del mod">
          <ac:chgData name="Dimitris Latsinos" userId="ae3dace5379ea4ee" providerId="LiveId" clId="{3A961A17-D3F4-43BB-B181-F166235E362F}" dt="2024-10-20T19:54:24.173" v="125" actId="478"/>
          <ac:spMkLst>
            <pc:docMk/>
            <pc:sldMk cId="1090075245" sldId="265"/>
            <ac:spMk id="25" creationId="{1536611B-3FC4-0B64-C275-FDEF90129312}"/>
          </ac:spMkLst>
        </pc:spChg>
        <pc:spChg chg="add del mod">
          <ac:chgData name="Dimitris Latsinos" userId="ae3dace5379ea4ee" providerId="LiveId" clId="{3A961A17-D3F4-43BB-B181-F166235E362F}" dt="2024-10-20T19:54:24.173" v="125" actId="478"/>
          <ac:spMkLst>
            <pc:docMk/>
            <pc:sldMk cId="1090075245" sldId="265"/>
            <ac:spMk id="26" creationId="{4C91C178-B6C1-9F4D-1881-7C12B2B3487D}"/>
          </ac:spMkLst>
        </pc:spChg>
        <pc:spChg chg="add mod">
          <ac:chgData name="Dimitris Latsinos" userId="ae3dace5379ea4ee" providerId="LiveId" clId="{3A961A17-D3F4-43BB-B181-F166235E362F}" dt="2024-10-20T19:54:36.931" v="127" actId="571"/>
          <ac:spMkLst>
            <pc:docMk/>
            <pc:sldMk cId="1090075245" sldId="265"/>
            <ac:spMk id="27" creationId="{063E42FD-1668-3446-2406-DD9DD547CC10}"/>
          </ac:spMkLst>
        </pc:spChg>
        <pc:spChg chg="add mod">
          <ac:chgData name="Dimitris Latsinos" userId="ae3dace5379ea4ee" providerId="LiveId" clId="{3A961A17-D3F4-43BB-B181-F166235E362F}" dt="2024-10-20T19:55:06.905" v="135" actId="20577"/>
          <ac:spMkLst>
            <pc:docMk/>
            <pc:sldMk cId="1090075245" sldId="265"/>
            <ac:spMk id="28" creationId="{47DCFF9C-48E3-17B2-5ACB-77929CE2AA84}"/>
          </ac:spMkLst>
        </pc:spChg>
        <pc:spChg chg="add mod">
          <ac:chgData name="Dimitris Latsinos" userId="ae3dace5379ea4ee" providerId="LiveId" clId="{3A961A17-D3F4-43BB-B181-F166235E362F}" dt="2024-10-20T19:54:48.948" v="128" actId="571"/>
          <ac:spMkLst>
            <pc:docMk/>
            <pc:sldMk cId="1090075245" sldId="265"/>
            <ac:spMk id="29" creationId="{C5A78126-6622-3570-464A-C3D35D8D0ED2}"/>
          </ac:spMkLst>
        </pc:spChg>
        <pc:spChg chg="add mod">
          <ac:chgData name="Dimitris Latsinos" userId="ae3dace5379ea4ee" providerId="LiveId" clId="{3A961A17-D3F4-43BB-B181-F166235E362F}" dt="2024-10-20T19:55:14.005" v="139" actId="20577"/>
          <ac:spMkLst>
            <pc:docMk/>
            <pc:sldMk cId="1090075245" sldId="265"/>
            <ac:spMk id="30" creationId="{FF517D0F-252D-60BB-37C1-3C818C91063F}"/>
          </ac:spMkLst>
        </pc:spChg>
        <pc:spChg chg="add mod">
          <ac:chgData name="Dimitris Latsinos" userId="ae3dace5379ea4ee" providerId="LiveId" clId="{3A961A17-D3F4-43BB-B181-F166235E362F}" dt="2024-10-20T19:54:48.948" v="128" actId="571"/>
          <ac:spMkLst>
            <pc:docMk/>
            <pc:sldMk cId="1090075245" sldId="265"/>
            <ac:spMk id="31" creationId="{A35AB310-51AE-AF83-5F26-712FFD6129C9}"/>
          </ac:spMkLst>
        </pc:spChg>
        <pc:spChg chg="add mod">
          <ac:chgData name="Dimitris Latsinos" userId="ae3dace5379ea4ee" providerId="LiveId" clId="{3A961A17-D3F4-43BB-B181-F166235E362F}" dt="2024-10-20T19:55:16.658" v="141" actId="20577"/>
          <ac:spMkLst>
            <pc:docMk/>
            <pc:sldMk cId="1090075245" sldId="265"/>
            <ac:spMk id="32" creationId="{4263627D-8BA1-E7FC-7F0E-D8F397D9B2ED}"/>
          </ac:spMkLst>
        </pc:spChg>
        <pc:spChg chg="add mod">
          <ac:chgData name="Dimitris Latsinos" userId="ae3dace5379ea4ee" providerId="LiveId" clId="{3A961A17-D3F4-43BB-B181-F166235E362F}" dt="2024-10-20T19:54:48.948" v="128" actId="571"/>
          <ac:spMkLst>
            <pc:docMk/>
            <pc:sldMk cId="1090075245" sldId="265"/>
            <ac:spMk id="33" creationId="{3CBF64DF-9AA3-73F3-4883-20D55C5C0E18}"/>
          </ac:spMkLst>
        </pc:spChg>
        <pc:spChg chg="add mod">
          <ac:chgData name="Dimitris Latsinos" userId="ae3dace5379ea4ee" providerId="LiveId" clId="{3A961A17-D3F4-43BB-B181-F166235E362F}" dt="2024-10-20T19:55:19.125" v="143" actId="20577"/>
          <ac:spMkLst>
            <pc:docMk/>
            <pc:sldMk cId="1090075245" sldId="265"/>
            <ac:spMk id="34" creationId="{37531DE8-1739-8371-D1BB-620C32C28503}"/>
          </ac:spMkLst>
        </pc:spChg>
        <pc:spChg chg="add mod">
          <ac:chgData name="Dimitris Latsinos" userId="ae3dace5379ea4ee" providerId="LiveId" clId="{3A961A17-D3F4-43BB-B181-F166235E362F}" dt="2024-10-20T19:54:48.948" v="128" actId="571"/>
          <ac:spMkLst>
            <pc:docMk/>
            <pc:sldMk cId="1090075245" sldId="265"/>
            <ac:spMk id="35" creationId="{C6DAA09C-7868-3D17-9FF9-28C685EDFDDA}"/>
          </ac:spMkLst>
        </pc:spChg>
        <pc:spChg chg="add mod">
          <ac:chgData name="Dimitris Latsinos" userId="ae3dace5379ea4ee" providerId="LiveId" clId="{3A961A17-D3F4-43BB-B181-F166235E362F}" dt="2024-10-20T19:55:21.295" v="145" actId="20577"/>
          <ac:spMkLst>
            <pc:docMk/>
            <pc:sldMk cId="1090075245" sldId="265"/>
            <ac:spMk id="36" creationId="{E0802765-DB1D-F41F-59E4-B68268C1D029}"/>
          </ac:spMkLst>
        </pc:spChg>
        <pc:spChg chg="add mod">
          <ac:chgData name="Dimitris Latsinos" userId="ae3dace5379ea4ee" providerId="LiveId" clId="{3A961A17-D3F4-43BB-B181-F166235E362F}" dt="2024-10-20T19:54:58.162" v="129" actId="571"/>
          <ac:spMkLst>
            <pc:docMk/>
            <pc:sldMk cId="1090075245" sldId="265"/>
            <ac:spMk id="37" creationId="{EDB8C06C-2CF7-F6CA-D043-90F788131A70}"/>
          </ac:spMkLst>
        </pc:spChg>
        <pc:spChg chg="add mod">
          <ac:chgData name="Dimitris Latsinos" userId="ae3dace5379ea4ee" providerId="LiveId" clId="{3A961A17-D3F4-43BB-B181-F166235E362F}" dt="2024-10-20T19:55:10.976" v="137" actId="20577"/>
          <ac:spMkLst>
            <pc:docMk/>
            <pc:sldMk cId="1090075245" sldId="265"/>
            <ac:spMk id="38" creationId="{FDDFE913-A58B-221B-7D61-4EB4FDCE0C06}"/>
          </ac:spMkLst>
        </pc:spChg>
      </pc:sldChg>
      <pc:sldChg chg="addSp delSp modSp add del mod modTransition">
        <pc:chgData name="Dimitris Latsinos" userId="ae3dace5379ea4ee" providerId="LiveId" clId="{3A961A17-D3F4-43BB-B181-F166235E362F}" dt="2024-10-20T20:10:43.542" v="248" actId="2696"/>
        <pc:sldMkLst>
          <pc:docMk/>
          <pc:sldMk cId="2272992755" sldId="266"/>
        </pc:sldMkLst>
        <pc:spChg chg="add del mod">
          <ac:chgData name="Dimitris Latsinos" userId="ae3dace5379ea4ee" providerId="LiveId" clId="{3A961A17-D3F4-43BB-B181-F166235E362F}" dt="2024-10-20T19:59:21.953" v="161" actId="478"/>
          <ac:spMkLst>
            <pc:docMk/>
            <pc:sldMk cId="2272992755" sldId="266"/>
            <ac:spMk id="5" creationId="{E9D95D53-1385-6B17-51CE-2D2045107508}"/>
          </ac:spMkLst>
        </pc:spChg>
        <pc:spChg chg="add mod ord">
          <ac:chgData name="Dimitris Latsinos" userId="ae3dace5379ea4ee" providerId="LiveId" clId="{3A961A17-D3F4-43BB-B181-F166235E362F}" dt="2024-10-20T20:01:19.292" v="175" actId="1076"/>
          <ac:spMkLst>
            <pc:docMk/>
            <pc:sldMk cId="2272992755" sldId="266"/>
            <ac:spMk id="6" creationId="{068C3E68-473F-B674-2726-523361DD2CAA}"/>
          </ac:spMkLst>
        </pc:spChg>
        <pc:spChg chg="add mod ord">
          <ac:chgData name="Dimitris Latsinos" userId="ae3dace5379ea4ee" providerId="LiveId" clId="{3A961A17-D3F4-43BB-B181-F166235E362F}" dt="2024-10-20T20:01:08.004" v="174" actId="14100"/>
          <ac:spMkLst>
            <pc:docMk/>
            <pc:sldMk cId="2272992755" sldId="266"/>
            <ac:spMk id="7" creationId="{D1275B50-8010-90D0-D1C4-D45268A2B470}"/>
          </ac:spMkLst>
        </pc:spChg>
        <pc:spChg chg="add del mod">
          <ac:chgData name="Dimitris Latsinos" userId="ae3dace5379ea4ee" providerId="LiveId" clId="{3A961A17-D3F4-43BB-B181-F166235E362F}" dt="2024-10-20T20:01:42.061" v="178"/>
          <ac:spMkLst>
            <pc:docMk/>
            <pc:sldMk cId="2272992755" sldId="266"/>
            <ac:spMk id="8" creationId="{E6E10535-0704-59B3-2D6F-E672E264D5F8}"/>
          </ac:spMkLst>
        </pc:spChg>
        <pc:spChg chg="add mod">
          <ac:chgData name="Dimitris Latsinos" userId="ae3dace5379ea4ee" providerId="LiveId" clId="{3A961A17-D3F4-43BB-B181-F166235E362F}" dt="2024-10-20T20:02:58.798" v="188" actId="2711"/>
          <ac:spMkLst>
            <pc:docMk/>
            <pc:sldMk cId="2272992755" sldId="266"/>
            <ac:spMk id="9" creationId="{1899157D-9133-59E0-EA58-5B45AB02302D}"/>
          </ac:spMkLst>
        </pc:spChg>
        <pc:spChg chg="del">
          <ac:chgData name="Dimitris Latsinos" userId="ae3dace5379ea4ee" providerId="LiveId" clId="{3A961A17-D3F4-43BB-B181-F166235E362F}" dt="2024-10-20T19:57:11.856" v="147" actId="478"/>
          <ac:spMkLst>
            <pc:docMk/>
            <pc:sldMk cId="2272992755" sldId="266"/>
            <ac:spMk id="16" creationId="{8F4BF66F-9757-4A15-9A6A-DD8986A14CA1}"/>
          </ac:spMkLst>
        </pc:spChg>
        <pc:spChg chg="del">
          <ac:chgData name="Dimitris Latsinos" userId="ae3dace5379ea4ee" providerId="LiveId" clId="{3A961A17-D3F4-43BB-B181-F166235E362F}" dt="2024-10-20T19:57:11.856" v="147" actId="478"/>
          <ac:spMkLst>
            <pc:docMk/>
            <pc:sldMk cId="2272992755" sldId="266"/>
            <ac:spMk id="17" creationId="{3D406968-1362-77DE-185D-4AAF62331ACA}"/>
          </ac:spMkLst>
        </pc:spChg>
      </pc:sldChg>
      <pc:sldChg chg="modSp add del mod">
        <pc:chgData name="Dimitris Latsinos" userId="ae3dace5379ea4ee" providerId="LiveId" clId="{3A961A17-D3F4-43BB-B181-F166235E362F}" dt="2024-10-20T20:18:22.196" v="316" actId="2696"/>
        <pc:sldMkLst>
          <pc:docMk/>
          <pc:sldMk cId="2760330394" sldId="266"/>
        </pc:sldMkLst>
        <pc:spChg chg="mod">
          <ac:chgData name="Dimitris Latsinos" userId="ae3dace5379ea4ee" providerId="LiveId" clId="{3A961A17-D3F4-43BB-B181-F166235E362F}" dt="2024-10-20T20:17:36.992" v="311" actId="207"/>
          <ac:spMkLst>
            <pc:docMk/>
            <pc:sldMk cId="2760330394" sldId="266"/>
            <ac:spMk id="6" creationId="{DE9D485C-86A8-FE6D-F7D2-50DEFE93EC7F}"/>
          </ac:spMkLst>
        </pc:spChg>
      </pc:sldChg>
      <pc:sldChg chg="addSp delSp modSp add del mod modTransition">
        <pc:chgData name="Dimitris Latsinos" userId="ae3dace5379ea4ee" providerId="LiveId" clId="{3A961A17-D3F4-43BB-B181-F166235E362F}" dt="2024-10-20T21:31:16.205" v="686" actId="47"/>
        <pc:sldMkLst>
          <pc:docMk/>
          <pc:sldMk cId="3422123845" sldId="266"/>
        </pc:sldMkLst>
        <pc:spChg chg="mod">
          <ac:chgData name="Dimitris Latsinos" userId="ae3dace5379ea4ee" providerId="LiveId" clId="{3A961A17-D3F4-43BB-B181-F166235E362F}" dt="2024-10-20T20:20:30.424" v="347" actId="207"/>
          <ac:spMkLst>
            <pc:docMk/>
            <pc:sldMk cId="3422123845" sldId="266"/>
            <ac:spMk id="6" creationId="{DE9D485C-86A8-FE6D-F7D2-50DEFE93EC7F}"/>
          </ac:spMkLst>
        </pc:spChg>
        <pc:spChg chg="add mod">
          <ac:chgData name="Dimitris Latsinos" userId="ae3dace5379ea4ee" providerId="LiveId" clId="{3A961A17-D3F4-43BB-B181-F166235E362F}" dt="2024-10-20T20:22:15.099" v="366" actId="2711"/>
          <ac:spMkLst>
            <pc:docMk/>
            <pc:sldMk cId="3422123845" sldId="266"/>
            <ac:spMk id="11" creationId="{48C6E227-D69E-87EE-9EC5-FB20F1620B36}"/>
          </ac:spMkLst>
        </pc:spChg>
        <pc:spChg chg="add mod">
          <ac:chgData name="Dimitris Latsinos" userId="ae3dace5379ea4ee" providerId="LiveId" clId="{3A961A17-D3F4-43BB-B181-F166235E362F}" dt="2024-10-20T20:29:44.832" v="433"/>
          <ac:spMkLst>
            <pc:docMk/>
            <pc:sldMk cId="3422123845" sldId="266"/>
            <ac:spMk id="12" creationId="{0EC0F781-FE89-32FF-13B7-0081F303BA07}"/>
          </ac:spMkLst>
        </pc:spChg>
        <pc:spChg chg="add mod">
          <ac:chgData name="Dimitris Latsinos" userId="ae3dace5379ea4ee" providerId="LiveId" clId="{3A961A17-D3F4-43BB-B181-F166235E362F}" dt="2024-10-20T20:29:44.832" v="433"/>
          <ac:spMkLst>
            <pc:docMk/>
            <pc:sldMk cId="3422123845" sldId="266"/>
            <ac:spMk id="13" creationId="{6AE5FD00-DE5A-3126-B874-B435EAF3770A}"/>
          </ac:spMkLst>
        </pc:spChg>
        <pc:spChg chg="add mod">
          <ac:chgData name="Dimitris Latsinos" userId="ae3dace5379ea4ee" providerId="LiveId" clId="{3A961A17-D3F4-43BB-B181-F166235E362F}" dt="2024-10-20T20:29:44.832" v="433"/>
          <ac:spMkLst>
            <pc:docMk/>
            <pc:sldMk cId="3422123845" sldId="266"/>
            <ac:spMk id="14" creationId="{0D695999-2330-ABEB-020D-DC971930CDEB}"/>
          </ac:spMkLst>
        </pc:spChg>
        <pc:spChg chg="add mod">
          <ac:chgData name="Dimitris Latsinos" userId="ae3dace5379ea4ee" providerId="LiveId" clId="{3A961A17-D3F4-43BB-B181-F166235E362F}" dt="2024-10-20T20:29:44.832" v="433"/>
          <ac:spMkLst>
            <pc:docMk/>
            <pc:sldMk cId="3422123845" sldId="266"/>
            <ac:spMk id="15" creationId="{8D24A6C8-CADE-2F01-B357-B51A27E1B571}"/>
          </ac:spMkLst>
        </pc:spChg>
        <pc:spChg chg="del">
          <ac:chgData name="Dimitris Latsinos" userId="ae3dace5379ea4ee" providerId="LiveId" clId="{3A961A17-D3F4-43BB-B181-F166235E362F}" dt="2024-10-20T20:30:53.662" v="439" actId="478"/>
          <ac:spMkLst>
            <pc:docMk/>
            <pc:sldMk cId="3422123845" sldId="266"/>
            <ac:spMk id="16" creationId="{8338E1E2-5CF7-C8E3-D23F-21338004963A}"/>
          </ac:spMkLst>
        </pc:spChg>
        <pc:spChg chg="del">
          <ac:chgData name="Dimitris Latsinos" userId="ae3dace5379ea4ee" providerId="LiveId" clId="{3A961A17-D3F4-43BB-B181-F166235E362F}" dt="2024-10-20T20:30:53.662" v="439" actId="478"/>
          <ac:spMkLst>
            <pc:docMk/>
            <pc:sldMk cId="3422123845" sldId="266"/>
            <ac:spMk id="17" creationId="{684D971D-B686-C6C1-40BD-5960E64F278A}"/>
          </ac:spMkLst>
        </pc:spChg>
        <pc:spChg chg="del">
          <ac:chgData name="Dimitris Latsinos" userId="ae3dace5379ea4ee" providerId="LiveId" clId="{3A961A17-D3F4-43BB-B181-F166235E362F}" dt="2024-10-20T20:30:53.662" v="439" actId="478"/>
          <ac:spMkLst>
            <pc:docMk/>
            <pc:sldMk cId="3422123845" sldId="266"/>
            <ac:spMk id="18" creationId="{EF8DA749-5CCD-B6B9-B4D1-3ED5C20D8F23}"/>
          </ac:spMkLst>
        </pc:spChg>
        <pc:spChg chg="del">
          <ac:chgData name="Dimitris Latsinos" userId="ae3dace5379ea4ee" providerId="LiveId" clId="{3A961A17-D3F4-43BB-B181-F166235E362F}" dt="2024-10-20T20:30:53.662" v="439" actId="478"/>
          <ac:spMkLst>
            <pc:docMk/>
            <pc:sldMk cId="3422123845" sldId="266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0T20:29:44.832" v="433"/>
          <ac:spMkLst>
            <pc:docMk/>
            <pc:sldMk cId="3422123845" sldId="266"/>
            <ac:spMk id="20" creationId="{17A40441-6905-C255-15B4-9D728106D797}"/>
          </ac:spMkLst>
        </pc:spChg>
        <pc:spChg chg="add del mod">
          <ac:chgData name="Dimitris Latsinos" userId="ae3dace5379ea4ee" providerId="LiveId" clId="{3A961A17-D3F4-43BB-B181-F166235E362F}" dt="2024-10-20T20:30:53.662" v="439" actId="478"/>
          <ac:spMkLst>
            <pc:docMk/>
            <pc:sldMk cId="3422123845" sldId="266"/>
            <ac:spMk id="21" creationId="{72607F0F-9ADA-08C1-494A-0460EC2C6D5C}"/>
          </ac:spMkLst>
        </pc:spChg>
        <pc:spChg chg="add del mod">
          <ac:chgData name="Dimitris Latsinos" userId="ae3dace5379ea4ee" providerId="LiveId" clId="{3A961A17-D3F4-43BB-B181-F166235E362F}" dt="2024-10-20T20:30:53.662" v="439" actId="478"/>
          <ac:spMkLst>
            <pc:docMk/>
            <pc:sldMk cId="3422123845" sldId="266"/>
            <ac:spMk id="22" creationId="{9B3D8E60-C671-EB72-3BAF-DBC2BDB9737A}"/>
          </ac:spMkLst>
        </pc:spChg>
        <pc:spChg chg="add del mod">
          <ac:chgData name="Dimitris Latsinos" userId="ae3dace5379ea4ee" providerId="LiveId" clId="{3A961A17-D3F4-43BB-B181-F166235E362F}" dt="2024-10-20T20:30:53.662" v="439" actId="478"/>
          <ac:spMkLst>
            <pc:docMk/>
            <pc:sldMk cId="3422123845" sldId="266"/>
            <ac:spMk id="23" creationId="{5B270D6D-62D8-C1B1-4524-F88C159A2407}"/>
          </ac:spMkLst>
        </pc:spChg>
        <pc:spChg chg="add del mod">
          <ac:chgData name="Dimitris Latsinos" userId="ae3dace5379ea4ee" providerId="LiveId" clId="{3A961A17-D3F4-43BB-B181-F166235E362F}" dt="2024-10-20T20:30:53.662" v="439" actId="478"/>
          <ac:spMkLst>
            <pc:docMk/>
            <pc:sldMk cId="3422123845" sldId="266"/>
            <ac:spMk id="24" creationId="{B2B1778F-C4E1-0E67-7599-7B8795E97A1E}"/>
          </ac:spMkLst>
        </pc:spChg>
        <pc:spChg chg="add mod">
          <ac:chgData name="Dimitris Latsinos" userId="ae3dace5379ea4ee" providerId="LiveId" clId="{3A961A17-D3F4-43BB-B181-F166235E362F}" dt="2024-10-20T20:32:47.207" v="448"/>
          <ac:spMkLst>
            <pc:docMk/>
            <pc:sldMk cId="3422123845" sldId="266"/>
            <ac:spMk id="25" creationId="{FB845CA4-BA3A-9DA3-0F3B-874C3B2C9BC5}"/>
          </ac:spMkLst>
        </pc:spChg>
        <pc:spChg chg="add mod">
          <ac:chgData name="Dimitris Latsinos" userId="ae3dace5379ea4ee" providerId="LiveId" clId="{3A961A17-D3F4-43BB-B181-F166235E362F}" dt="2024-10-20T20:32:47.207" v="448"/>
          <ac:spMkLst>
            <pc:docMk/>
            <pc:sldMk cId="3422123845" sldId="266"/>
            <ac:spMk id="26" creationId="{20AF04C2-3EBD-65B9-545E-5770A4A68DF9}"/>
          </ac:spMkLst>
        </pc:spChg>
        <pc:spChg chg="add mod">
          <ac:chgData name="Dimitris Latsinos" userId="ae3dace5379ea4ee" providerId="LiveId" clId="{3A961A17-D3F4-43BB-B181-F166235E362F}" dt="2024-10-20T20:32:47.207" v="448"/>
          <ac:spMkLst>
            <pc:docMk/>
            <pc:sldMk cId="3422123845" sldId="266"/>
            <ac:spMk id="27" creationId="{313A3E23-BA63-3066-DBD4-6CC633536257}"/>
          </ac:spMkLst>
        </pc:spChg>
        <pc:spChg chg="add mod">
          <ac:chgData name="Dimitris Latsinos" userId="ae3dace5379ea4ee" providerId="LiveId" clId="{3A961A17-D3F4-43BB-B181-F166235E362F}" dt="2024-10-20T20:32:47.207" v="448"/>
          <ac:spMkLst>
            <pc:docMk/>
            <pc:sldMk cId="3422123845" sldId="266"/>
            <ac:spMk id="28" creationId="{A9F38476-1EE6-48FA-A389-9BA41017157A}"/>
          </ac:spMkLst>
        </pc:spChg>
        <pc:spChg chg="add mod">
          <ac:chgData name="Dimitris Latsinos" userId="ae3dace5379ea4ee" providerId="LiveId" clId="{3A961A17-D3F4-43BB-B181-F166235E362F}" dt="2024-10-20T20:32:47.207" v="448"/>
          <ac:spMkLst>
            <pc:docMk/>
            <pc:sldMk cId="3422123845" sldId="266"/>
            <ac:spMk id="29" creationId="{706C63A9-EBA5-F07E-04B7-926609026A1C}"/>
          </ac:spMkLst>
        </pc:spChg>
        <pc:spChg chg="add mod">
          <ac:chgData name="Dimitris Latsinos" userId="ae3dace5379ea4ee" providerId="LiveId" clId="{3A961A17-D3F4-43BB-B181-F166235E362F}" dt="2024-10-20T20:32:47.207" v="448"/>
          <ac:spMkLst>
            <pc:docMk/>
            <pc:sldMk cId="3422123845" sldId="266"/>
            <ac:spMk id="30" creationId="{99FD451E-DD84-B733-3702-A89EABC44C8F}"/>
          </ac:spMkLst>
        </pc:spChg>
        <pc:spChg chg="add mod">
          <ac:chgData name="Dimitris Latsinos" userId="ae3dace5379ea4ee" providerId="LiveId" clId="{3A961A17-D3F4-43BB-B181-F166235E362F}" dt="2024-10-20T20:32:47.207" v="448"/>
          <ac:spMkLst>
            <pc:docMk/>
            <pc:sldMk cId="3422123845" sldId="266"/>
            <ac:spMk id="31" creationId="{91B7738F-B313-418F-A0CB-F3E7C568268C}"/>
          </ac:spMkLst>
        </pc:spChg>
        <pc:spChg chg="add mod">
          <ac:chgData name="Dimitris Latsinos" userId="ae3dace5379ea4ee" providerId="LiveId" clId="{3A961A17-D3F4-43BB-B181-F166235E362F}" dt="2024-10-20T20:32:47.207" v="448"/>
          <ac:spMkLst>
            <pc:docMk/>
            <pc:sldMk cId="3422123845" sldId="266"/>
            <ac:spMk id="32" creationId="{E32C1D13-9481-3D70-75EA-EFE392409203}"/>
          </ac:spMkLst>
        </pc:spChg>
      </pc:sldChg>
      <pc:sldChg chg="addSp delSp modSp add del mod modTransition">
        <pc:chgData name="Dimitris Latsinos" userId="ae3dace5379ea4ee" providerId="LiveId" clId="{3A961A17-D3F4-43BB-B181-F166235E362F}" dt="2024-10-20T21:31:21.797" v="687" actId="47"/>
        <pc:sldMkLst>
          <pc:docMk/>
          <pc:sldMk cId="2545560794" sldId="267"/>
        </pc:sldMkLst>
        <pc:spChg chg="mod">
          <ac:chgData name="Dimitris Latsinos" userId="ae3dace5379ea4ee" providerId="LiveId" clId="{3A961A17-D3F4-43BB-B181-F166235E362F}" dt="2024-10-20T20:20:34.783" v="348" actId="207"/>
          <ac:spMkLst>
            <pc:docMk/>
            <pc:sldMk cId="2545560794" sldId="267"/>
            <ac:spMk id="7" creationId="{2C44EF5F-97A9-B5FE-A4C7-9A60160303DE}"/>
          </ac:spMkLst>
        </pc:spChg>
        <pc:spChg chg="add mod">
          <ac:chgData name="Dimitris Latsinos" userId="ae3dace5379ea4ee" providerId="LiveId" clId="{3A961A17-D3F4-43BB-B181-F166235E362F}" dt="2024-10-20T20:22:30.442" v="367"/>
          <ac:spMkLst>
            <pc:docMk/>
            <pc:sldMk cId="2545560794" sldId="267"/>
            <ac:spMk id="11" creationId="{9D83342D-3C1B-C482-9EF6-E895E946E281}"/>
          </ac:spMkLst>
        </pc:spChg>
        <pc:spChg chg="add mod">
          <ac:chgData name="Dimitris Latsinos" userId="ae3dace5379ea4ee" providerId="LiveId" clId="{3A961A17-D3F4-43BB-B181-F166235E362F}" dt="2024-10-20T20:23:33.373" v="381" actId="2711"/>
          <ac:spMkLst>
            <pc:docMk/>
            <pc:sldMk cId="2545560794" sldId="267"/>
            <ac:spMk id="12" creationId="{270F1E8E-63DC-1C0E-C07D-9F057E588608}"/>
          </ac:spMkLst>
        </pc:spChg>
        <pc:spChg chg="add mod">
          <ac:chgData name="Dimitris Latsinos" userId="ae3dace5379ea4ee" providerId="LiveId" clId="{3A961A17-D3F4-43BB-B181-F166235E362F}" dt="2024-10-20T20:29:50.234" v="434"/>
          <ac:spMkLst>
            <pc:docMk/>
            <pc:sldMk cId="2545560794" sldId="267"/>
            <ac:spMk id="13" creationId="{FC58BB3C-2406-173E-23D9-AB303022EB47}"/>
          </ac:spMkLst>
        </pc:spChg>
        <pc:spChg chg="add mod">
          <ac:chgData name="Dimitris Latsinos" userId="ae3dace5379ea4ee" providerId="LiveId" clId="{3A961A17-D3F4-43BB-B181-F166235E362F}" dt="2024-10-20T20:29:50.234" v="434"/>
          <ac:spMkLst>
            <pc:docMk/>
            <pc:sldMk cId="2545560794" sldId="267"/>
            <ac:spMk id="14" creationId="{2AB387E6-AA7D-FCAF-969C-64C1180579DA}"/>
          </ac:spMkLst>
        </pc:spChg>
        <pc:spChg chg="add mod">
          <ac:chgData name="Dimitris Latsinos" userId="ae3dace5379ea4ee" providerId="LiveId" clId="{3A961A17-D3F4-43BB-B181-F166235E362F}" dt="2024-10-20T20:29:50.234" v="434"/>
          <ac:spMkLst>
            <pc:docMk/>
            <pc:sldMk cId="2545560794" sldId="267"/>
            <ac:spMk id="15" creationId="{A1217096-262E-95ED-2C34-53EA6A72CFF1}"/>
          </ac:spMkLst>
        </pc:spChg>
        <pc:spChg chg="del">
          <ac:chgData name="Dimitris Latsinos" userId="ae3dace5379ea4ee" providerId="LiveId" clId="{3A961A17-D3F4-43BB-B181-F166235E362F}" dt="2024-10-20T20:30:58.147" v="440" actId="478"/>
          <ac:spMkLst>
            <pc:docMk/>
            <pc:sldMk cId="2545560794" sldId="267"/>
            <ac:spMk id="16" creationId="{8338E1E2-5CF7-C8E3-D23F-21338004963A}"/>
          </ac:spMkLst>
        </pc:spChg>
        <pc:spChg chg="del">
          <ac:chgData name="Dimitris Latsinos" userId="ae3dace5379ea4ee" providerId="LiveId" clId="{3A961A17-D3F4-43BB-B181-F166235E362F}" dt="2024-10-20T20:30:58.147" v="440" actId="478"/>
          <ac:spMkLst>
            <pc:docMk/>
            <pc:sldMk cId="2545560794" sldId="267"/>
            <ac:spMk id="17" creationId="{684D971D-B686-C6C1-40BD-5960E64F278A}"/>
          </ac:spMkLst>
        </pc:spChg>
        <pc:spChg chg="del">
          <ac:chgData name="Dimitris Latsinos" userId="ae3dace5379ea4ee" providerId="LiveId" clId="{3A961A17-D3F4-43BB-B181-F166235E362F}" dt="2024-10-20T20:30:58.147" v="440" actId="478"/>
          <ac:spMkLst>
            <pc:docMk/>
            <pc:sldMk cId="2545560794" sldId="267"/>
            <ac:spMk id="18" creationId="{EF8DA749-5CCD-B6B9-B4D1-3ED5C20D8F23}"/>
          </ac:spMkLst>
        </pc:spChg>
        <pc:spChg chg="del">
          <ac:chgData name="Dimitris Latsinos" userId="ae3dace5379ea4ee" providerId="LiveId" clId="{3A961A17-D3F4-43BB-B181-F166235E362F}" dt="2024-10-20T20:30:58.147" v="440" actId="478"/>
          <ac:spMkLst>
            <pc:docMk/>
            <pc:sldMk cId="2545560794" sldId="267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0T20:29:50.234" v="434"/>
          <ac:spMkLst>
            <pc:docMk/>
            <pc:sldMk cId="2545560794" sldId="267"/>
            <ac:spMk id="20" creationId="{43F6E580-A1EB-4CE0-1EB6-BE85D32713A4}"/>
          </ac:spMkLst>
        </pc:spChg>
        <pc:spChg chg="add mod">
          <ac:chgData name="Dimitris Latsinos" userId="ae3dace5379ea4ee" providerId="LiveId" clId="{3A961A17-D3F4-43BB-B181-F166235E362F}" dt="2024-10-20T20:29:50.234" v="434"/>
          <ac:spMkLst>
            <pc:docMk/>
            <pc:sldMk cId="2545560794" sldId="267"/>
            <ac:spMk id="21" creationId="{636B52D0-8DE1-4890-7935-41EC1F4F137E}"/>
          </ac:spMkLst>
        </pc:spChg>
        <pc:spChg chg="add del mod">
          <ac:chgData name="Dimitris Latsinos" userId="ae3dace5379ea4ee" providerId="LiveId" clId="{3A961A17-D3F4-43BB-B181-F166235E362F}" dt="2024-10-20T20:30:58.147" v="440" actId="478"/>
          <ac:spMkLst>
            <pc:docMk/>
            <pc:sldMk cId="2545560794" sldId="267"/>
            <ac:spMk id="22" creationId="{04D423DA-ADBA-B8B5-CBFF-CEA5C7A20D49}"/>
          </ac:spMkLst>
        </pc:spChg>
        <pc:spChg chg="add del mod">
          <ac:chgData name="Dimitris Latsinos" userId="ae3dace5379ea4ee" providerId="LiveId" clId="{3A961A17-D3F4-43BB-B181-F166235E362F}" dt="2024-10-20T20:30:58.147" v="440" actId="478"/>
          <ac:spMkLst>
            <pc:docMk/>
            <pc:sldMk cId="2545560794" sldId="267"/>
            <ac:spMk id="23" creationId="{FF8DBE55-711F-733B-FC30-7372957EC4A9}"/>
          </ac:spMkLst>
        </pc:spChg>
        <pc:spChg chg="add del mod">
          <ac:chgData name="Dimitris Latsinos" userId="ae3dace5379ea4ee" providerId="LiveId" clId="{3A961A17-D3F4-43BB-B181-F166235E362F}" dt="2024-10-20T20:30:58.147" v="440" actId="478"/>
          <ac:spMkLst>
            <pc:docMk/>
            <pc:sldMk cId="2545560794" sldId="267"/>
            <ac:spMk id="24" creationId="{DA64D788-46A4-D1B8-B1F6-87EB16739190}"/>
          </ac:spMkLst>
        </pc:spChg>
        <pc:spChg chg="add del mod">
          <ac:chgData name="Dimitris Latsinos" userId="ae3dace5379ea4ee" providerId="LiveId" clId="{3A961A17-D3F4-43BB-B181-F166235E362F}" dt="2024-10-20T20:30:58.147" v="440" actId="478"/>
          <ac:spMkLst>
            <pc:docMk/>
            <pc:sldMk cId="2545560794" sldId="267"/>
            <ac:spMk id="25" creationId="{623FD047-DD7E-2969-025C-B01D27DD69EC}"/>
          </ac:spMkLst>
        </pc:spChg>
        <pc:spChg chg="add mod">
          <ac:chgData name="Dimitris Latsinos" userId="ae3dace5379ea4ee" providerId="LiveId" clId="{3A961A17-D3F4-43BB-B181-F166235E362F}" dt="2024-10-20T20:32:50.132" v="449"/>
          <ac:spMkLst>
            <pc:docMk/>
            <pc:sldMk cId="2545560794" sldId="267"/>
            <ac:spMk id="26" creationId="{BFDC312F-171C-6D8F-BCA7-B99F8E96AB5D}"/>
          </ac:spMkLst>
        </pc:spChg>
        <pc:spChg chg="add mod">
          <ac:chgData name="Dimitris Latsinos" userId="ae3dace5379ea4ee" providerId="LiveId" clId="{3A961A17-D3F4-43BB-B181-F166235E362F}" dt="2024-10-20T20:32:50.132" v="449"/>
          <ac:spMkLst>
            <pc:docMk/>
            <pc:sldMk cId="2545560794" sldId="267"/>
            <ac:spMk id="27" creationId="{D997BAD3-1E39-50E4-C4FC-6512503DAA37}"/>
          </ac:spMkLst>
        </pc:spChg>
        <pc:spChg chg="add mod">
          <ac:chgData name="Dimitris Latsinos" userId="ae3dace5379ea4ee" providerId="LiveId" clId="{3A961A17-D3F4-43BB-B181-F166235E362F}" dt="2024-10-20T20:32:50.132" v="449"/>
          <ac:spMkLst>
            <pc:docMk/>
            <pc:sldMk cId="2545560794" sldId="267"/>
            <ac:spMk id="28" creationId="{F9AA5092-B55F-675C-EBB9-A559A2CBBF12}"/>
          </ac:spMkLst>
        </pc:spChg>
        <pc:spChg chg="add mod">
          <ac:chgData name="Dimitris Latsinos" userId="ae3dace5379ea4ee" providerId="LiveId" clId="{3A961A17-D3F4-43BB-B181-F166235E362F}" dt="2024-10-20T20:32:50.132" v="449"/>
          <ac:spMkLst>
            <pc:docMk/>
            <pc:sldMk cId="2545560794" sldId="267"/>
            <ac:spMk id="29" creationId="{E28733BA-7933-5ECD-EEF6-9567999D2796}"/>
          </ac:spMkLst>
        </pc:spChg>
        <pc:spChg chg="add mod">
          <ac:chgData name="Dimitris Latsinos" userId="ae3dace5379ea4ee" providerId="LiveId" clId="{3A961A17-D3F4-43BB-B181-F166235E362F}" dt="2024-10-20T20:32:50.132" v="449"/>
          <ac:spMkLst>
            <pc:docMk/>
            <pc:sldMk cId="2545560794" sldId="267"/>
            <ac:spMk id="30" creationId="{CA23CCF4-5B34-750D-FDE8-0305495B38AD}"/>
          </ac:spMkLst>
        </pc:spChg>
        <pc:spChg chg="add mod">
          <ac:chgData name="Dimitris Latsinos" userId="ae3dace5379ea4ee" providerId="LiveId" clId="{3A961A17-D3F4-43BB-B181-F166235E362F}" dt="2024-10-20T20:32:50.132" v="449"/>
          <ac:spMkLst>
            <pc:docMk/>
            <pc:sldMk cId="2545560794" sldId="267"/>
            <ac:spMk id="31" creationId="{35596190-0B67-9D68-8C60-277945DB1D92}"/>
          </ac:spMkLst>
        </pc:spChg>
        <pc:spChg chg="add mod">
          <ac:chgData name="Dimitris Latsinos" userId="ae3dace5379ea4ee" providerId="LiveId" clId="{3A961A17-D3F4-43BB-B181-F166235E362F}" dt="2024-10-20T20:32:50.132" v="449"/>
          <ac:spMkLst>
            <pc:docMk/>
            <pc:sldMk cId="2545560794" sldId="267"/>
            <ac:spMk id="32" creationId="{614C6347-DA10-26E9-CA3F-74AEF1B284C4}"/>
          </ac:spMkLst>
        </pc:spChg>
        <pc:spChg chg="add mod">
          <ac:chgData name="Dimitris Latsinos" userId="ae3dace5379ea4ee" providerId="LiveId" clId="{3A961A17-D3F4-43BB-B181-F166235E362F}" dt="2024-10-20T20:32:50.132" v="449"/>
          <ac:spMkLst>
            <pc:docMk/>
            <pc:sldMk cId="2545560794" sldId="267"/>
            <ac:spMk id="33" creationId="{9D6E8DC7-9AF3-6D57-E41F-D68A53FF71C3}"/>
          </ac:spMkLst>
        </pc:spChg>
      </pc:sldChg>
      <pc:sldChg chg="addSp delSp modSp add del mod modTransition">
        <pc:chgData name="Dimitris Latsinos" userId="ae3dace5379ea4ee" providerId="LiveId" clId="{3A961A17-D3F4-43BB-B181-F166235E362F}" dt="2024-10-20T20:10:41.870" v="247" actId="2696"/>
        <pc:sldMkLst>
          <pc:docMk/>
          <pc:sldMk cId="3332844840" sldId="267"/>
        </pc:sldMkLst>
        <pc:spChg chg="add mod">
          <ac:chgData name="Dimitris Latsinos" userId="ae3dace5379ea4ee" providerId="LiveId" clId="{3A961A17-D3F4-43BB-B181-F166235E362F}" dt="2024-10-20T20:04:48.834" v="196" actId="1076"/>
          <ac:spMkLst>
            <pc:docMk/>
            <pc:sldMk cId="3332844840" sldId="267"/>
            <ac:spMk id="5" creationId="{8A445B38-89EB-6E36-C3C2-02FC9474C16E}"/>
          </ac:spMkLst>
        </pc:spChg>
        <pc:spChg chg="mod">
          <ac:chgData name="Dimitris Latsinos" userId="ae3dace5379ea4ee" providerId="LiveId" clId="{3A961A17-D3F4-43BB-B181-F166235E362F}" dt="2024-10-20T20:04:58.618" v="199" actId="20577"/>
          <ac:spMkLst>
            <pc:docMk/>
            <pc:sldMk cId="3332844840" sldId="267"/>
            <ac:spMk id="6" creationId="{068C3E68-473F-B674-2726-523361DD2CAA}"/>
          </ac:spMkLst>
        </pc:spChg>
        <pc:spChg chg="mod">
          <ac:chgData name="Dimitris Latsinos" userId="ae3dace5379ea4ee" providerId="LiveId" clId="{3A961A17-D3F4-43BB-B181-F166235E362F}" dt="2024-10-20T20:04:56.173" v="197" actId="1076"/>
          <ac:spMkLst>
            <pc:docMk/>
            <pc:sldMk cId="3332844840" sldId="267"/>
            <ac:spMk id="7" creationId="{D1275B50-8010-90D0-D1C4-D45268A2B470}"/>
          </ac:spMkLst>
        </pc:spChg>
        <pc:spChg chg="add mod">
          <ac:chgData name="Dimitris Latsinos" userId="ae3dace5379ea4ee" providerId="LiveId" clId="{3A961A17-D3F4-43BB-B181-F166235E362F}" dt="2024-10-20T20:05:37.356" v="211" actId="20577"/>
          <ac:spMkLst>
            <pc:docMk/>
            <pc:sldMk cId="3332844840" sldId="267"/>
            <ac:spMk id="8" creationId="{36E2832D-9A4E-F78C-2744-402E98B03B23}"/>
          </ac:spMkLst>
        </pc:spChg>
        <pc:spChg chg="add mod">
          <ac:chgData name="Dimitris Latsinos" userId="ae3dace5379ea4ee" providerId="LiveId" clId="{3A961A17-D3F4-43BB-B181-F166235E362F}" dt="2024-10-20T20:05:32.130" v="210" actId="1076"/>
          <ac:spMkLst>
            <pc:docMk/>
            <pc:sldMk cId="3332844840" sldId="267"/>
            <ac:spMk id="11" creationId="{A4908AB6-F3C0-F455-C640-EA8E8E702F44}"/>
          </ac:spMkLst>
        </pc:spChg>
        <pc:spChg chg="del mod">
          <ac:chgData name="Dimitris Latsinos" userId="ae3dace5379ea4ee" providerId="LiveId" clId="{3A961A17-D3F4-43BB-B181-F166235E362F}" dt="2024-10-20T20:03:51.726" v="193" actId="478"/>
          <ac:spMkLst>
            <pc:docMk/>
            <pc:sldMk cId="3332844840" sldId="267"/>
            <ac:spMk id="20" creationId="{40CCC1E4-3ACE-254C-FBE9-06BD6B3896F1}"/>
          </ac:spMkLst>
        </pc:spChg>
        <pc:spChg chg="del mod">
          <ac:chgData name="Dimitris Latsinos" userId="ae3dace5379ea4ee" providerId="LiveId" clId="{3A961A17-D3F4-43BB-B181-F166235E362F}" dt="2024-10-20T20:03:50.925" v="192" actId="478"/>
          <ac:spMkLst>
            <pc:docMk/>
            <pc:sldMk cId="3332844840" sldId="267"/>
            <ac:spMk id="21" creationId="{AEC5CFA9-A6B9-6538-EFAD-FD3EEC42C8A2}"/>
          </ac:spMkLst>
        </pc:spChg>
      </pc:sldChg>
      <pc:sldChg chg="modSp add del mod">
        <pc:chgData name="Dimitris Latsinos" userId="ae3dace5379ea4ee" providerId="LiveId" clId="{3A961A17-D3F4-43BB-B181-F166235E362F}" dt="2024-10-20T20:18:26.001" v="317" actId="2696"/>
        <pc:sldMkLst>
          <pc:docMk/>
          <pc:sldMk cId="4160939947" sldId="267"/>
        </pc:sldMkLst>
        <pc:spChg chg="mod">
          <ac:chgData name="Dimitris Latsinos" userId="ae3dace5379ea4ee" providerId="LiveId" clId="{3A961A17-D3F4-43BB-B181-F166235E362F}" dt="2024-10-20T20:17:23.814" v="309" actId="14100"/>
          <ac:spMkLst>
            <pc:docMk/>
            <pc:sldMk cId="4160939947" sldId="267"/>
            <ac:spMk id="6" creationId="{DE9D485C-86A8-FE6D-F7D2-50DEFE93EC7F}"/>
          </ac:spMkLst>
        </pc:spChg>
        <pc:spChg chg="mod">
          <ac:chgData name="Dimitris Latsinos" userId="ae3dace5379ea4ee" providerId="LiveId" clId="{3A961A17-D3F4-43BB-B181-F166235E362F}" dt="2024-10-20T20:17:45.552" v="312" actId="207"/>
          <ac:spMkLst>
            <pc:docMk/>
            <pc:sldMk cId="4160939947" sldId="267"/>
            <ac:spMk id="7" creationId="{2C44EF5F-97A9-B5FE-A4C7-9A60160303DE}"/>
          </ac:spMkLst>
        </pc:spChg>
      </pc:sldChg>
      <pc:sldChg chg="addSp delSp modSp add del mod modTransition">
        <pc:chgData name="Dimitris Latsinos" userId="ae3dace5379ea4ee" providerId="LiveId" clId="{3A961A17-D3F4-43BB-B181-F166235E362F}" dt="2024-10-20T21:31:23.276" v="688" actId="47"/>
        <pc:sldMkLst>
          <pc:docMk/>
          <pc:sldMk cId="102700382" sldId="268"/>
        </pc:sldMkLst>
        <pc:spChg chg="mod">
          <ac:chgData name="Dimitris Latsinos" userId="ae3dace5379ea4ee" providerId="LiveId" clId="{3A961A17-D3F4-43BB-B181-F166235E362F}" dt="2024-10-20T20:20:39.168" v="349" actId="207"/>
          <ac:spMkLst>
            <pc:docMk/>
            <pc:sldMk cId="102700382" sldId="268"/>
            <ac:spMk id="8" creationId="{A6BE6F0A-E8F1-CD66-3F3F-C06EDEBF7EC7}"/>
          </ac:spMkLst>
        </pc:spChg>
        <pc:spChg chg="add mod">
          <ac:chgData name="Dimitris Latsinos" userId="ae3dace5379ea4ee" providerId="LiveId" clId="{3A961A17-D3F4-43BB-B181-F166235E362F}" dt="2024-10-20T20:23:59.024" v="382"/>
          <ac:spMkLst>
            <pc:docMk/>
            <pc:sldMk cId="102700382" sldId="268"/>
            <ac:spMk id="11" creationId="{5888A5FE-5E97-96A0-434F-F73447D14AE3}"/>
          </ac:spMkLst>
        </pc:spChg>
        <pc:spChg chg="add mod">
          <ac:chgData name="Dimitris Latsinos" userId="ae3dace5379ea4ee" providerId="LiveId" clId="{3A961A17-D3F4-43BB-B181-F166235E362F}" dt="2024-10-20T20:23:59.024" v="382"/>
          <ac:spMkLst>
            <pc:docMk/>
            <pc:sldMk cId="102700382" sldId="268"/>
            <ac:spMk id="12" creationId="{8F271F7C-45D3-7A9B-2AF1-8797F4ACB5EE}"/>
          </ac:spMkLst>
        </pc:spChg>
        <pc:spChg chg="add mod">
          <ac:chgData name="Dimitris Latsinos" userId="ae3dace5379ea4ee" providerId="LiveId" clId="{3A961A17-D3F4-43BB-B181-F166235E362F}" dt="2024-10-20T20:29:58.112" v="435"/>
          <ac:spMkLst>
            <pc:docMk/>
            <pc:sldMk cId="102700382" sldId="268"/>
            <ac:spMk id="13" creationId="{BAEEEECB-5138-8732-F3F4-F88F1A7A11EB}"/>
          </ac:spMkLst>
        </pc:spChg>
        <pc:spChg chg="add mod">
          <ac:chgData name="Dimitris Latsinos" userId="ae3dace5379ea4ee" providerId="LiveId" clId="{3A961A17-D3F4-43BB-B181-F166235E362F}" dt="2024-10-20T20:29:58.112" v="435"/>
          <ac:spMkLst>
            <pc:docMk/>
            <pc:sldMk cId="102700382" sldId="268"/>
            <ac:spMk id="14" creationId="{AEBF2509-86DE-3025-C9BC-A3083CBBFE27}"/>
          </ac:spMkLst>
        </pc:spChg>
        <pc:spChg chg="add mod">
          <ac:chgData name="Dimitris Latsinos" userId="ae3dace5379ea4ee" providerId="LiveId" clId="{3A961A17-D3F4-43BB-B181-F166235E362F}" dt="2024-10-20T20:29:58.112" v="435"/>
          <ac:spMkLst>
            <pc:docMk/>
            <pc:sldMk cId="102700382" sldId="268"/>
            <ac:spMk id="15" creationId="{72EFFB72-5A74-9CA6-A70C-4B7E140854C9}"/>
          </ac:spMkLst>
        </pc:spChg>
        <pc:spChg chg="del">
          <ac:chgData name="Dimitris Latsinos" userId="ae3dace5379ea4ee" providerId="LiveId" clId="{3A961A17-D3F4-43BB-B181-F166235E362F}" dt="2024-10-20T20:31:02.033" v="441" actId="478"/>
          <ac:spMkLst>
            <pc:docMk/>
            <pc:sldMk cId="102700382" sldId="268"/>
            <ac:spMk id="16" creationId="{8338E1E2-5CF7-C8E3-D23F-21338004963A}"/>
          </ac:spMkLst>
        </pc:spChg>
        <pc:spChg chg="del">
          <ac:chgData name="Dimitris Latsinos" userId="ae3dace5379ea4ee" providerId="LiveId" clId="{3A961A17-D3F4-43BB-B181-F166235E362F}" dt="2024-10-20T20:31:02.033" v="441" actId="478"/>
          <ac:spMkLst>
            <pc:docMk/>
            <pc:sldMk cId="102700382" sldId="268"/>
            <ac:spMk id="17" creationId="{684D971D-B686-C6C1-40BD-5960E64F278A}"/>
          </ac:spMkLst>
        </pc:spChg>
        <pc:spChg chg="del">
          <ac:chgData name="Dimitris Latsinos" userId="ae3dace5379ea4ee" providerId="LiveId" clId="{3A961A17-D3F4-43BB-B181-F166235E362F}" dt="2024-10-20T20:31:02.033" v="441" actId="478"/>
          <ac:spMkLst>
            <pc:docMk/>
            <pc:sldMk cId="102700382" sldId="268"/>
            <ac:spMk id="18" creationId="{EF8DA749-5CCD-B6B9-B4D1-3ED5C20D8F23}"/>
          </ac:spMkLst>
        </pc:spChg>
        <pc:spChg chg="del">
          <ac:chgData name="Dimitris Latsinos" userId="ae3dace5379ea4ee" providerId="LiveId" clId="{3A961A17-D3F4-43BB-B181-F166235E362F}" dt="2024-10-20T20:31:02.033" v="441" actId="478"/>
          <ac:spMkLst>
            <pc:docMk/>
            <pc:sldMk cId="102700382" sldId="268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0T20:29:58.112" v="435"/>
          <ac:spMkLst>
            <pc:docMk/>
            <pc:sldMk cId="102700382" sldId="268"/>
            <ac:spMk id="20" creationId="{EF849936-58DA-4D25-EF9E-500BBB250301}"/>
          </ac:spMkLst>
        </pc:spChg>
        <pc:spChg chg="add mod">
          <ac:chgData name="Dimitris Latsinos" userId="ae3dace5379ea4ee" providerId="LiveId" clId="{3A961A17-D3F4-43BB-B181-F166235E362F}" dt="2024-10-20T20:29:58.112" v="435"/>
          <ac:spMkLst>
            <pc:docMk/>
            <pc:sldMk cId="102700382" sldId="268"/>
            <ac:spMk id="21" creationId="{C5193930-97B2-29FE-437F-D9A64FF49764}"/>
          </ac:spMkLst>
        </pc:spChg>
        <pc:spChg chg="add del mod">
          <ac:chgData name="Dimitris Latsinos" userId="ae3dace5379ea4ee" providerId="LiveId" clId="{3A961A17-D3F4-43BB-B181-F166235E362F}" dt="2024-10-20T20:31:02.033" v="441" actId="478"/>
          <ac:spMkLst>
            <pc:docMk/>
            <pc:sldMk cId="102700382" sldId="268"/>
            <ac:spMk id="22" creationId="{1C2F89D9-3BD8-4509-3275-25FF1F15612B}"/>
          </ac:spMkLst>
        </pc:spChg>
        <pc:spChg chg="add del mod">
          <ac:chgData name="Dimitris Latsinos" userId="ae3dace5379ea4ee" providerId="LiveId" clId="{3A961A17-D3F4-43BB-B181-F166235E362F}" dt="2024-10-20T20:31:02.033" v="441" actId="478"/>
          <ac:spMkLst>
            <pc:docMk/>
            <pc:sldMk cId="102700382" sldId="268"/>
            <ac:spMk id="23" creationId="{0FDBEE19-9D3B-0588-341C-7BCFADDA3D2A}"/>
          </ac:spMkLst>
        </pc:spChg>
        <pc:spChg chg="add del mod">
          <ac:chgData name="Dimitris Latsinos" userId="ae3dace5379ea4ee" providerId="LiveId" clId="{3A961A17-D3F4-43BB-B181-F166235E362F}" dt="2024-10-20T20:31:02.033" v="441" actId="478"/>
          <ac:spMkLst>
            <pc:docMk/>
            <pc:sldMk cId="102700382" sldId="268"/>
            <ac:spMk id="24" creationId="{2C6923F8-42FC-5469-6A14-7BB65DEEBDE6}"/>
          </ac:spMkLst>
        </pc:spChg>
        <pc:spChg chg="add del mod">
          <ac:chgData name="Dimitris Latsinos" userId="ae3dace5379ea4ee" providerId="LiveId" clId="{3A961A17-D3F4-43BB-B181-F166235E362F}" dt="2024-10-20T20:31:02.033" v="441" actId="478"/>
          <ac:spMkLst>
            <pc:docMk/>
            <pc:sldMk cId="102700382" sldId="268"/>
            <ac:spMk id="25" creationId="{AD3A346E-780C-EAF9-C5BF-BAD8327175A4}"/>
          </ac:spMkLst>
        </pc:spChg>
        <pc:spChg chg="add del mod">
          <ac:chgData name="Dimitris Latsinos" userId="ae3dace5379ea4ee" providerId="LiveId" clId="{3A961A17-D3F4-43BB-B181-F166235E362F}" dt="2024-10-20T20:30:31.935" v="437" actId="478"/>
          <ac:spMkLst>
            <pc:docMk/>
            <pc:sldMk cId="102700382" sldId="268"/>
            <ac:spMk id="26" creationId="{6448D785-FB02-563F-D443-7FCB06543C21}"/>
          </ac:spMkLst>
        </pc:spChg>
        <pc:spChg chg="add mod">
          <ac:chgData name="Dimitris Latsinos" userId="ae3dace5379ea4ee" providerId="LiveId" clId="{3A961A17-D3F4-43BB-B181-F166235E362F}" dt="2024-10-20T20:32:53.480" v="450"/>
          <ac:spMkLst>
            <pc:docMk/>
            <pc:sldMk cId="102700382" sldId="268"/>
            <ac:spMk id="27" creationId="{CA632109-2AC1-362E-5793-CA98B5F438B2}"/>
          </ac:spMkLst>
        </pc:spChg>
        <pc:spChg chg="add mod">
          <ac:chgData name="Dimitris Latsinos" userId="ae3dace5379ea4ee" providerId="LiveId" clId="{3A961A17-D3F4-43BB-B181-F166235E362F}" dt="2024-10-20T20:32:53.480" v="450"/>
          <ac:spMkLst>
            <pc:docMk/>
            <pc:sldMk cId="102700382" sldId="268"/>
            <ac:spMk id="28" creationId="{99408146-0CA8-1AD6-D6FE-41BD3BFCFFFF}"/>
          </ac:spMkLst>
        </pc:spChg>
        <pc:spChg chg="add mod">
          <ac:chgData name="Dimitris Latsinos" userId="ae3dace5379ea4ee" providerId="LiveId" clId="{3A961A17-D3F4-43BB-B181-F166235E362F}" dt="2024-10-20T20:32:53.480" v="450"/>
          <ac:spMkLst>
            <pc:docMk/>
            <pc:sldMk cId="102700382" sldId="268"/>
            <ac:spMk id="29" creationId="{3D3A56E5-525C-53FA-6D22-114E4EC55F71}"/>
          </ac:spMkLst>
        </pc:spChg>
        <pc:spChg chg="add mod">
          <ac:chgData name="Dimitris Latsinos" userId="ae3dace5379ea4ee" providerId="LiveId" clId="{3A961A17-D3F4-43BB-B181-F166235E362F}" dt="2024-10-20T20:32:53.480" v="450"/>
          <ac:spMkLst>
            <pc:docMk/>
            <pc:sldMk cId="102700382" sldId="268"/>
            <ac:spMk id="30" creationId="{66E60985-38B5-712F-64D2-1B16A0D48984}"/>
          </ac:spMkLst>
        </pc:spChg>
        <pc:spChg chg="add mod">
          <ac:chgData name="Dimitris Latsinos" userId="ae3dace5379ea4ee" providerId="LiveId" clId="{3A961A17-D3F4-43BB-B181-F166235E362F}" dt="2024-10-20T20:32:53.480" v="450"/>
          <ac:spMkLst>
            <pc:docMk/>
            <pc:sldMk cId="102700382" sldId="268"/>
            <ac:spMk id="31" creationId="{792C31D6-2AC6-112A-5C9A-792E9B8A8958}"/>
          </ac:spMkLst>
        </pc:spChg>
        <pc:spChg chg="add mod">
          <ac:chgData name="Dimitris Latsinos" userId="ae3dace5379ea4ee" providerId="LiveId" clId="{3A961A17-D3F4-43BB-B181-F166235E362F}" dt="2024-10-20T20:32:53.480" v="450"/>
          <ac:spMkLst>
            <pc:docMk/>
            <pc:sldMk cId="102700382" sldId="268"/>
            <ac:spMk id="32" creationId="{04D4BC42-0CE1-F818-4DD3-DAD3F1D4ED3F}"/>
          </ac:spMkLst>
        </pc:spChg>
        <pc:spChg chg="add mod">
          <ac:chgData name="Dimitris Latsinos" userId="ae3dace5379ea4ee" providerId="LiveId" clId="{3A961A17-D3F4-43BB-B181-F166235E362F}" dt="2024-10-20T20:32:53.480" v="450"/>
          <ac:spMkLst>
            <pc:docMk/>
            <pc:sldMk cId="102700382" sldId="268"/>
            <ac:spMk id="33" creationId="{5DA710FF-CEB5-FF6B-3293-1C49CBA6E30B}"/>
          </ac:spMkLst>
        </pc:spChg>
        <pc:spChg chg="add mod">
          <ac:chgData name="Dimitris Latsinos" userId="ae3dace5379ea4ee" providerId="LiveId" clId="{3A961A17-D3F4-43BB-B181-F166235E362F}" dt="2024-10-20T20:32:53.480" v="450"/>
          <ac:spMkLst>
            <pc:docMk/>
            <pc:sldMk cId="102700382" sldId="268"/>
            <ac:spMk id="34" creationId="{2C7546FF-2A86-0BBF-666D-58E168E5B047}"/>
          </ac:spMkLst>
        </pc:spChg>
      </pc:sldChg>
      <pc:sldChg chg="modSp add del mod">
        <pc:chgData name="Dimitris Latsinos" userId="ae3dace5379ea4ee" providerId="LiveId" clId="{3A961A17-D3F4-43BB-B181-F166235E362F}" dt="2024-10-20T20:18:28.306" v="318" actId="2696"/>
        <pc:sldMkLst>
          <pc:docMk/>
          <pc:sldMk cId="3586809176" sldId="268"/>
        </pc:sldMkLst>
        <pc:spChg chg="mod">
          <ac:chgData name="Dimitris Latsinos" userId="ae3dace5379ea4ee" providerId="LiveId" clId="{3A961A17-D3F4-43BB-B181-F166235E362F}" dt="2024-10-20T20:17:58.387" v="314" actId="14100"/>
          <ac:spMkLst>
            <pc:docMk/>
            <pc:sldMk cId="3586809176" sldId="268"/>
            <ac:spMk id="6" creationId="{DE9D485C-86A8-FE6D-F7D2-50DEFE93EC7F}"/>
          </ac:spMkLst>
        </pc:spChg>
        <pc:spChg chg="mod">
          <ac:chgData name="Dimitris Latsinos" userId="ae3dace5379ea4ee" providerId="LiveId" clId="{3A961A17-D3F4-43BB-B181-F166235E362F}" dt="2024-10-20T20:18:09.915" v="315" actId="14100"/>
          <ac:spMkLst>
            <pc:docMk/>
            <pc:sldMk cId="3586809176" sldId="268"/>
            <ac:spMk id="8" creationId="{A6BE6F0A-E8F1-CD66-3F3F-C06EDEBF7EC7}"/>
          </ac:spMkLst>
        </pc:spChg>
      </pc:sldChg>
      <pc:sldChg chg="addSp delSp modSp add del mod modTransition">
        <pc:chgData name="Dimitris Latsinos" userId="ae3dace5379ea4ee" providerId="LiveId" clId="{3A961A17-D3F4-43BB-B181-F166235E362F}" dt="2024-10-20T20:10:39.815" v="246" actId="2696"/>
        <pc:sldMkLst>
          <pc:docMk/>
          <pc:sldMk cId="4175462325" sldId="268"/>
        </pc:sldMkLst>
        <pc:spChg chg="mod">
          <ac:chgData name="Dimitris Latsinos" userId="ae3dace5379ea4ee" providerId="LiveId" clId="{3A961A17-D3F4-43BB-B181-F166235E362F}" dt="2024-10-20T20:07:38.491" v="222" actId="1076"/>
          <ac:spMkLst>
            <pc:docMk/>
            <pc:sldMk cId="4175462325" sldId="268"/>
            <ac:spMk id="5" creationId="{8A445B38-89EB-6E36-C3C2-02FC9474C16E}"/>
          </ac:spMkLst>
        </pc:spChg>
        <pc:spChg chg="del mod">
          <ac:chgData name="Dimitris Latsinos" userId="ae3dace5379ea4ee" providerId="LiveId" clId="{3A961A17-D3F4-43BB-B181-F166235E362F}" dt="2024-10-20T20:07:28.891" v="221" actId="21"/>
          <ac:spMkLst>
            <pc:docMk/>
            <pc:sldMk cId="4175462325" sldId="268"/>
            <ac:spMk id="6" creationId="{068C3E68-473F-B674-2726-523361DD2CAA}"/>
          </ac:spMkLst>
        </pc:spChg>
        <pc:spChg chg="mod">
          <ac:chgData name="Dimitris Latsinos" userId="ae3dace5379ea4ee" providerId="LiveId" clId="{3A961A17-D3F4-43BB-B181-F166235E362F}" dt="2024-10-20T20:07:15.390" v="217" actId="1076"/>
          <ac:spMkLst>
            <pc:docMk/>
            <pc:sldMk cId="4175462325" sldId="268"/>
            <ac:spMk id="7" creationId="{D1275B50-8010-90D0-D1C4-D45268A2B470}"/>
          </ac:spMkLst>
        </pc:spChg>
        <pc:spChg chg="add mod">
          <ac:chgData name="Dimitris Latsinos" userId="ae3dace5379ea4ee" providerId="LiveId" clId="{3A961A17-D3F4-43BB-B181-F166235E362F}" dt="2024-10-20T20:07:48.383" v="223" actId="571"/>
          <ac:spMkLst>
            <pc:docMk/>
            <pc:sldMk cId="4175462325" sldId="268"/>
            <ac:spMk id="10" creationId="{0196143D-80C6-B6D4-2BFE-38BD7E6A3229}"/>
          </ac:spMkLst>
        </pc:spChg>
        <pc:spChg chg="mod">
          <ac:chgData name="Dimitris Latsinos" userId="ae3dace5379ea4ee" providerId="LiveId" clId="{3A961A17-D3F4-43BB-B181-F166235E362F}" dt="2024-10-20T20:08:39.069" v="245" actId="1076"/>
          <ac:spMkLst>
            <pc:docMk/>
            <pc:sldMk cId="4175462325" sldId="268"/>
            <ac:spMk id="11" creationId="{A4908AB6-F3C0-F455-C640-EA8E8E702F44}"/>
          </ac:spMkLst>
        </pc:spChg>
        <pc:spChg chg="add mod">
          <ac:chgData name="Dimitris Latsinos" userId="ae3dace5379ea4ee" providerId="LiveId" clId="{3A961A17-D3F4-43BB-B181-F166235E362F}" dt="2024-10-20T20:07:52.183" v="224" actId="20577"/>
          <ac:spMkLst>
            <pc:docMk/>
            <pc:sldMk cId="4175462325" sldId="268"/>
            <ac:spMk id="12" creationId="{E99C701B-96F4-5A48-0FC4-DDB0E4AEFE75}"/>
          </ac:spMkLst>
        </pc:spChg>
        <pc:spChg chg="add del mod">
          <ac:chgData name="Dimitris Latsinos" userId="ae3dace5379ea4ee" providerId="LiveId" clId="{3A961A17-D3F4-43BB-B181-F166235E362F}" dt="2024-10-20T20:08:06.817" v="227"/>
          <ac:spMkLst>
            <pc:docMk/>
            <pc:sldMk cId="4175462325" sldId="268"/>
            <ac:spMk id="13" creationId="{3D1A083F-4D25-38D2-E670-1DC8AC56D283}"/>
          </ac:spMkLst>
        </pc:spChg>
        <pc:spChg chg="add del mod">
          <ac:chgData name="Dimitris Latsinos" userId="ae3dace5379ea4ee" providerId="LiveId" clId="{3A961A17-D3F4-43BB-B181-F166235E362F}" dt="2024-10-20T20:08:27.257" v="244"/>
          <ac:spMkLst>
            <pc:docMk/>
            <pc:sldMk cId="4175462325" sldId="268"/>
            <ac:spMk id="14" creationId="{923EFB0F-B1C3-0571-C269-70BA450A059E}"/>
          </ac:spMkLst>
        </pc:spChg>
        <pc:spChg chg="del">
          <ac:chgData name="Dimitris Latsinos" userId="ae3dace5379ea4ee" providerId="LiveId" clId="{3A961A17-D3F4-43BB-B181-F166235E362F}" dt="2024-10-20T20:07:10.193" v="216" actId="478"/>
          <ac:spMkLst>
            <pc:docMk/>
            <pc:sldMk cId="4175462325" sldId="268"/>
            <ac:spMk id="22" creationId="{5697443B-5B5A-6F00-D90D-EEB3D3ED5ED2}"/>
          </ac:spMkLst>
        </pc:spChg>
      </pc:sldChg>
      <pc:sldChg chg="addSp delSp modSp add del mod modTransition">
        <pc:chgData name="Dimitris Latsinos" userId="ae3dace5379ea4ee" providerId="LiveId" clId="{3A961A17-D3F4-43BB-B181-F166235E362F}" dt="2024-10-20T21:31:24.471" v="689" actId="47"/>
        <pc:sldMkLst>
          <pc:docMk/>
          <pc:sldMk cId="3377551252" sldId="269"/>
        </pc:sldMkLst>
        <pc:spChg chg="mod">
          <ac:chgData name="Dimitris Latsinos" userId="ae3dace5379ea4ee" providerId="LiveId" clId="{3A961A17-D3F4-43BB-B181-F166235E362F}" dt="2024-10-20T20:20:43.585" v="350" actId="207"/>
          <ac:spMkLst>
            <pc:docMk/>
            <pc:sldMk cId="3377551252" sldId="269"/>
            <ac:spMk id="9" creationId="{5E94F8FF-927E-8237-FF4E-38C978D6DA22}"/>
          </ac:spMkLst>
        </pc:spChg>
        <pc:spChg chg="add mod">
          <ac:chgData name="Dimitris Latsinos" userId="ae3dace5379ea4ee" providerId="LiveId" clId="{3A961A17-D3F4-43BB-B181-F166235E362F}" dt="2024-10-20T20:32:56.889" v="451"/>
          <ac:spMkLst>
            <pc:docMk/>
            <pc:sldMk cId="3377551252" sldId="269"/>
            <ac:spMk id="11" creationId="{90F158A7-8162-B251-3F1C-11E09BBBA47D}"/>
          </ac:spMkLst>
        </pc:spChg>
        <pc:spChg chg="add mod">
          <ac:chgData name="Dimitris Latsinos" userId="ae3dace5379ea4ee" providerId="LiveId" clId="{3A961A17-D3F4-43BB-B181-F166235E362F}" dt="2024-10-20T20:32:56.889" v="451"/>
          <ac:spMkLst>
            <pc:docMk/>
            <pc:sldMk cId="3377551252" sldId="269"/>
            <ac:spMk id="12" creationId="{D97748EB-A1DB-EC23-156C-4D52656FA56C}"/>
          </ac:spMkLst>
        </pc:spChg>
        <pc:spChg chg="add mod">
          <ac:chgData name="Dimitris Latsinos" userId="ae3dace5379ea4ee" providerId="LiveId" clId="{3A961A17-D3F4-43BB-B181-F166235E362F}" dt="2024-10-20T20:32:56.889" v="451"/>
          <ac:spMkLst>
            <pc:docMk/>
            <pc:sldMk cId="3377551252" sldId="269"/>
            <ac:spMk id="13" creationId="{2806A1EB-D5CC-F4D6-2E2A-5E1C249D51D3}"/>
          </ac:spMkLst>
        </pc:spChg>
        <pc:spChg chg="add mod">
          <ac:chgData name="Dimitris Latsinos" userId="ae3dace5379ea4ee" providerId="LiveId" clId="{3A961A17-D3F4-43BB-B181-F166235E362F}" dt="2024-10-20T20:32:56.889" v="451"/>
          <ac:spMkLst>
            <pc:docMk/>
            <pc:sldMk cId="3377551252" sldId="269"/>
            <ac:spMk id="14" creationId="{5DDEEE65-A360-B464-1017-7F04698BA517}"/>
          </ac:spMkLst>
        </pc:spChg>
        <pc:spChg chg="add mod">
          <ac:chgData name="Dimitris Latsinos" userId="ae3dace5379ea4ee" providerId="LiveId" clId="{3A961A17-D3F4-43BB-B181-F166235E362F}" dt="2024-10-20T20:32:56.889" v="451"/>
          <ac:spMkLst>
            <pc:docMk/>
            <pc:sldMk cId="3377551252" sldId="269"/>
            <ac:spMk id="15" creationId="{1F4CE2F3-3B1D-6ED3-FAA8-684580DA8557}"/>
          </ac:spMkLst>
        </pc:spChg>
        <pc:spChg chg="del">
          <ac:chgData name="Dimitris Latsinos" userId="ae3dace5379ea4ee" providerId="LiveId" clId="{3A961A17-D3F4-43BB-B181-F166235E362F}" dt="2024-10-20T20:31:13.982" v="442" actId="478"/>
          <ac:spMkLst>
            <pc:docMk/>
            <pc:sldMk cId="3377551252" sldId="269"/>
            <ac:spMk id="16" creationId="{8338E1E2-5CF7-C8E3-D23F-21338004963A}"/>
          </ac:spMkLst>
        </pc:spChg>
        <pc:spChg chg="del">
          <ac:chgData name="Dimitris Latsinos" userId="ae3dace5379ea4ee" providerId="LiveId" clId="{3A961A17-D3F4-43BB-B181-F166235E362F}" dt="2024-10-20T20:31:13.982" v="442" actId="478"/>
          <ac:spMkLst>
            <pc:docMk/>
            <pc:sldMk cId="3377551252" sldId="269"/>
            <ac:spMk id="17" creationId="{684D971D-B686-C6C1-40BD-5960E64F278A}"/>
          </ac:spMkLst>
        </pc:spChg>
        <pc:spChg chg="del">
          <ac:chgData name="Dimitris Latsinos" userId="ae3dace5379ea4ee" providerId="LiveId" clId="{3A961A17-D3F4-43BB-B181-F166235E362F}" dt="2024-10-20T20:31:13.982" v="442" actId="478"/>
          <ac:spMkLst>
            <pc:docMk/>
            <pc:sldMk cId="3377551252" sldId="269"/>
            <ac:spMk id="18" creationId="{EF8DA749-5CCD-B6B9-B4D1-3ED5C20D8F23}"/>
          </ac:spMkLst>
        </pc:spChg>
        <pc:spChg chg="del">
          <ac:chgData name="Dimitris Latsinos" userId="ae3dace5379ea4ee" providerId="LiveId" clId="{3A961A17-D3F4-43BB-B181-F166235E362F}" dt="2024-10-20T20:31:13.982" v="442" actId="478"/>
          <ac:spMkLst>
            <pc:docMk/>
            <pc:sldMk cId="3377551252" sldId="269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0T20:32:56.889" v="451"/>
          <ac:spMkLst>
            <pc:docMk/>
            <pc:sldMk cId="3377551252" sldId="269"/>
            <ac:spMk id="20" creationId="{B1DB4E11-4FC9-9E83-FC8B-901219821DA8}"/>
          </ac:spMkLst>
        </pc:spChg>
        <pc:spChg chg="add mod">
          <ac:chgData name="Dimitris Latsinos" userId="ae3dace5379ea4ee" providerId="LiveId" clId="{3A961A17-D3F4-43BB-B181-F166235E362F}" dt="2024-10-20T20:32:56.889" v="451"/>
          <ac:spMkLst>
            <pc:docMk/>
            <pc:sldMk cId="3377551252" sldId="269"/>
            <ac:spMk id="21" creationId="{8972044C-FC97-18C7-EAD1-F84555554924}"/>
          </ac:spMkLst>
        </pc:spChg>
        <pc:spChg chg="add mod">
          <ac:chgData name="Dimitris Latsinos" userId="ae3dace5379ea4ee" providerId="LiveId" clId="{3A961A17-D3F4-43BB-B181-F166235E362F}" dt="2024-10-20T20:32:56.889" v="451"/>
          <ac:spMkLst>
            <pc:docMk/>
            <pc:sldMk cId="3377551252" sldId="269"/>
            <ac:spMk id="22" creationId="{1E80C356-D1D3-11E0-F5DB-924AB10147D3}"/>
          </ac:spMkLst>
        </pc:spChg>
      </pc:sldChg>
      <pc:sldChg chg="add del">
        <pc:chgData name="Dimitris Latsinos" userId="ae3dace5379ea4ee" providerId="LiveId" clId="{3A961A17-D3F4-43BB-B181-F166235E362F}" dt="2024-10-20T20:18:30.306" v="319" actId="2696"/>
        <pc:sldMkLst>
          <pc:docMk/>
          <pc:sldMk cId="3523351395" sldId="269"/>
        </pc:sldMkLst>
      </pc:sldChg>
      <pc:sldChg chg="addSp delSp modSp add del mod">
        <pc:chgData name="Dimitris Latsinos" userId="ae3dace5379ea4ee" providerId="LiveId" clId="{3A961A17-D3F4-43BB-B181-F166235E362F}" dt="2024-10-20T21:31:25.789" v="690" actId="47"/>
        <pc:sldMkLst>
          <pc:docMk/>
          <pc:sldMk cId="165577565" sldId="270"/>
        </pc:sldMkLst>
        <pc:spChg chg="mod">
          <ac:chgData name="Dimitris Latsinos" userId="ae3dace5379ea4ee" providerId="LiveId" clId="{3A961A17-D3F4-43BB-B181-F166235E362F}" dt="2024-10-20T20:20:50.821" v="351" actId="207"/>
          <ac:spMkLst>
            <pc:docMk/>
            <pc:sldMk cId="165577565" sldId="270"/>
            <ac:spMk id="10" creationId="{F9A42BD0-DAF1-647F-90E1-5536BBA4FCF6}"/>
          </ac:spMkLst>
        </pc:spChg>
        <pc:spChg chg="add mod">
          <ac:chgData name="Dimitris Latsinos" userId="ae3dace5379ea4ee" providerId="LiveId" clId="{3A961A17-D3F4-43BB-B181-F166235E362F}" dt="2024-10-20T20:33:02.841" v="452"/>
          <ac:spMkLst>
            <pc:docMk/>
            <pc:sldMk cId="165577565" sldId="270"/>
            <ac:spMk id="11" creationId="{FCA1D76C-2B7A-17DE-57F9-D22F81295444}"/>
          </ac:spMkLst>
        </pc:spChg>
        <pc:spChg chg="add mod">
          <ac:chgData name="Dimitris Latsinos" userId="ae3dace5379ea4ee" providerId="LiveId" clId="{3A961A17-D3F4-43BB-B181-F166235E362F}" dt="2024-10-20T20:33:02.841" v="452"/>
          <ac:spMkLst>
            <pc:docMk/>
            <pc:sldMk cId="165577565" sldId="270"/>
            <ac:spMk id="12" creationId="{801E6C6D-6008-37D3-2018-DC9579F0183E}"/>
          </ac:spMkLst>
        </pc:spChg>
        <pc:spChg chg="add mod">
          <ac:chgData name="Dimitris Latsinos" userId="ae3dace5379ea4ee" providerId="LiveId" clId="{3A961A17-D3F4-43BB-B181-F166235E362F}" dt="2024-10-20T20:33:02.841" v="452"/>
          <ac:spMkLst>
            <pc:docMk/>
            <pc:sldMk cId="165577565" sldId="270"/>
            <ac:spMk id="13" creationId="{393099ED-FE06-7656-5FAF-5C8F749A2DF3}"/>
          </ac:spMkLst>
        </pc:spChg>
        <pc:spChg chg="add mod">
          <ac:chgData name="Dimitris Latsinos" userId="ae3dace5379ea4ee" providerId="LiveId" clId="{3A961A17-D3F4-43BB-B181-F166235E362F}" dt="2024-10-20T20:33:02.841" v="452"/>
          <ac:spMkLst>
            <pc:docMk/>
            <pc:sldMk cId="165577565" sldId="270"/>
            <ac:spMk id="14" creationId="{81EF2191-B56D-967C-23F3-447E2ED98CD7}"/>
          </ac:spMkLst>
        </pc:spChg>
        <pc:spChg chg="add mod">
          <ac:chgData name="Dimitris Latsinos" userId="ae3dace5379ea4ee" providerId="LiveId" clId="{3A961A17-D3F4-43BB-B181-F166235E362F}" dt="2024-10-20T20:33:02.841" v="452"/>
          <ac:spMkLst>
            <pc:docMk/>
            <pc:sldMk cId="165577565" sldId="270"/>
            <ac:spMk id="15" creationId="{29EE0C8C-0AA7-7E1D-74D0-011AAACC18B4}"/>
          </ac:spMkLst>
        </pc:spChg>
        <pc:spChg chg="del">
          <ac:chgData name="Dimitris Latsinos" userId="ae3dace5379ea4ee" providerId="LiveId" clId="{3A961A17-D3F4-43BB-B181-F166235E362F}" dt="2024-10-20T20:31:18.250" v="443" actId="478"/>
          <ac:spMkLst>
            <pc:docMk/>
            <pc:sldMk cId="165577565" sldId="270"/>
            <ac:spMk id="16" creationId="{8338E1E2-5CF7-C8E3-D23F-21338004963A}"/>
          </ac:spMkLst>
        </pc:spChg>
        <pc:spChg chg="del">
          <ac:chgData name="Dimitris Latsinos" userId="ae3dace5379ea4ee" providerId="LiveId" clId="{3A961A17-D3F4-43BB-B181-F166235E362F}" dt="2024-10-20T20:31:18.250" v="443" actId="478"/>
          <ac:spMkLst>
            <pc:docMk/>
            <pc:sldMk cId="165577565" sldId="270"/>
            <ac:spMk id="17" creationId="{684D971D-B686-C6C1-40BD-5960E64F278A}"/>
          </ac:spMkLst>
        </pc:spChg>
        <pc:spChg chg="del">
          <ac:chgData name="Dimitris Latsinos" userId="ae3dace5379ea4ee" providerId="LiveId" clId="{3A961A17-D3F4-43BB-B181-F166235E362F}" dt="2024-10-20T20:31:18.250" v="443" actId="478"/>
          <ac:spMkLst>
            <pc:docMk/>
            <pc:sldMk cId="165577565" sldId="270"/>
            <ac:spMk id="18" creationId="{EF8DA749-5CCD-B6B9-B4D1-3ED5C20D8F23}"/>
          </ac:spMkLst>
        </pc:spChg>
        <pc:spChg chg="del">
          <ac:chgData name="Dimitris Latsinos" userId="ae3dace5379ea4ee" providerId="LiveId" clId="{3A961A17-D3F4-43BB-B181-F166235E362F}" dt="2024-10-20T20:31:18.250" v="443" actId="478"/>
          <ac:spMkLst>
            <pc:docMk/>
            <pc:sldMk cId="165577565" sldId="270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0T20:33:02.841" v="452"/>
          <ac:spMkLst>
            <pc:docMk/>
            <pc:sldMk cId="165577565" sldId="270"/>
            <ac:spMk id="20" creationId="{157D6C54-14B4-B387-1888-9312C59F20C2}"/>
          </ac:spMkLst>
        </pc:spChg>
        <pc:spChg chg="add mod">
          <ac:chgData name="Dimitris Latsinos" userId="ae3dace5379ea4ee" providerId="LiveId" clId="{3A961A17-D3F4-43BB-B181-F166235E362F}" dt="2024-10-20T20:33:02.841" v="452"/>
          <ac:spMkLst>
            <pc:docMk/>
            <pc:sldMk cId="165577565" sldId="270"/>
            <ac:spMk id="21" creationId="{ED89144A-D77B-77BE-A100-41BCDBA43224}"/>
          </ac:spMkLst>
        </pc:spChg>
        <pc:spChg chg="add mod">
          <ac:chgData name="Dimitris Latsinos" userId="ae3dace5379ea4ee" providerId="LiveId" clId="{3A961A17-D3F4-43BB-B181-F166235E362F}" dt="2024-10-20T20:33:02.841" v="452"/>
          <ac:spMkLst>
            <pc:docMk/>
            <pc:sldMk cId="165577565" sldId="270"/>
            <ac:spMk id="22" creationId="{A0A507BD-411D-8797-215B-4537DD56B3F2}"/>
          </ac:spMkLst>
        </pc:spChg>
      </pc:sldChg>
      <pc:sldChg chg="add del">
        <pc:chgData name="Dimitris Latsinos" userId="ae3dace5379ea4ee" providerId="LiveId" clId="{3A961A17-D3F4-43BB-B181-F166235E362F}" dt="2024-10-20T20:18:32.794" v="320" actId="2696"/>
        <pc:sldMkLst>
          <pc:docMk/>
          <pc:sldMk cId="4215836355" sldId="270"/>
        </pc:sldMkLst>
      </pc:sldChg>
      <pc:sldChg chg="addSp delSp modSp add del mod">
        <pc:chgData name="Dimitris Latsinos" userId="ae3dace5379ea4ee" providerId="LiveId" clId="{3A961A17-D3F4-43BB-B181-F166235E362F}" dt="2024-10-20T21:31:26.476" v="691" actId="47"/>
        <pc:sldMkLst>
          <pc:docMk/>
          <pc:sldMk cId="2563316893" sldId="271"/>
        </pc:sldMkLst>
        <pc:spChg chg="add mod">
          <ac:chgData name="Dimitris Latsinos" userId="ae3dace5379ea4ee" providerId="LiveId" clId="{3A961A17-D3F4-43BB-B181-F166235E362F}" dt="2024-10-20T20:33:06.808" v="453"/>
          <ac:spMkLst>
            <pc:docMk/>
            <pc:sldMk cId="2563316893" sldId="271"/>
            <ac:spMk id="11" creationId="{D853AE1D-B8A7-B172-071F-30F902BB1DB2}"/>
          </ac:spMkLst>
        </pc:spChg>
        <pc:spChg chg="add mod">
          <ac:chgData name="Dimitris Latsinos" userId="ae3dace5379ea4ee" providerId="LiveId" clId="{3A961A17-D3F4-43BB-B181-F166235E362F}" dt="2024-10-20T20:33:06.808" v="453"/>
          <ac:spMkLst>
            <pc:docMk/>
            <pc:sldMk cId="2563316893" sldId="271"/>
            <ac:spMk id="12" creationId="{843EBE20-ECC9-6026-8F3A-429A8382EF18}"/>
          </ac:spMkLst>
        </pc:spChg>
        <pc:spChg chg="add mod">
          <ac:chgData name="Dimitris Latsinos" userId="ae3dace5379ea4ee" providerId="LiveId" clId="{3A961A17-D3F4-43BB-B181-F166235E362F}" dt="2024-10-20T20:33:06.808" v="453"/>
          <ac:spMkLst>
            <pc:docMk/>
            <pc:sldMk cId="2563316893" sldId="271"/>
            <ac:spMk id="13" creationId="{E2354A3E-C329-D9AB-6877-8E497040CBB2}"/>
          </ac:spMkLst>
        </pc:spChg>
        <pc:spChg chg="add mod">
          <ac:chgData name="Dimitris Latsinos" userId="ae3dace5379ea4ee" providerId="LiveId" clId="{3A961A17-D3F4-43BB-B181-F166235E362F}" dt="2024-10-20T20:33:06.808" v="453"/>
          <ac:spMkLst>
            <pc:docMk/>
            <pc:sldMk cId="2563316893" sldId="271"/>
            <ac:spMk id="14" creationId="{112BD893-6F6D-71CE-9BB0-1B8E12EADE02}"/>
          </ac:spMkLst>
        </pc:spChg>
        <pc:spChg chg="add mod">
          <ac:chgData name="Dimitris Latsinos" userId="ae3dace5379ea4ee" providerId="LiveId" clId="{3A961A17-D3F4-43BB-B181-F166235E362F}" dt="2024-10-20T20:33:06.808" v="453"/>
          <ac:spMkLst>
            <pc:docMk/>
            <pc:sldMk cId="2563316893" sldId="271"/>
            <ac:spMk id="15" creationId="{797D35A9-D1E8-3544-B73E-D29C0395934D}"/>
          </ac:spMkLst>
        </pc:spChg>
        <pc:spChg chg="del mod">
          <ac:chgData name="Dimitris Latsinos" userId="ae3dace5379ea4ee" providerId="LiveId" clId="{3A961A17-D3F4-43BB-B181-F166235E362F}" dt="2024-10-20T20:31:48.287" v="447" actId="478"/>
          <ac:spMkLst>
            <pc:docMk/>
            <pc:sldMk cId="2563316893" sldId="271"/>
            <ac:spMk id="16" creationId="{8338E1E2-5CF7-C8E3-D23F-21338004963A}"/>
          </ac:spMkLst>
        </pc:spChg>
        <pc:spChg chg="del">
          <ac:chgData name="Dimitris Latsinos" userId="ae3dace5379ea4ee" providerId="LiveId" clId="{3A961A17-D3F4-43BB-B181-F166235E362F}" dt="2024-10-20T20:31:48.287" v="447" actId="478"/>
          <ac:spMkLst>
            <pc:docMk/>
            <pc:sldMk cId="2563316893" sldId="271"/>
            <ac:spMk id="17" creationId="{684D971D-B686-C6C1-40BD-5960E64F278A}"/>
          </ac:spMkLst>
        </pc:spChg>
        <pc:spChg chg="del">
          <ac:chgData name="Dimitris Latsinos" userId="ae3dace5379ea4ee" providerId="LiveId" clId="{3A961A17-D3F4-43BB-B181-F166235E362F}" dt="2024-10-20T20:31:48.287" v="447" actId="478"/>
          <ac:spMkLst>
            <pc:docMk/>
            <pc:sldMk cId="2563316893" sldId="271"/>
            <ac:spMk id="18" creationId="{EF8DA749-5CCD-B6B9-B4D1-3ED5C20D8F23}"/>
          </ac:spMkLst>
        </pc:spChg>
        <pc:spChg chg="del">
          <ac:chgData name="Dimitris Latsinos" userId="ae3dace5379ea4ee" providerId="LiveId" clId="{3A961A17-D3F4-43BB-B181-F166235E362F}" dt="2024-10-20T20:31:48.287" v="447" actId="478"/>
          <ac:spMkLst>
            <pc:docMk/>
            <pc:sldMk cId="2563316893" sldId="271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0T20:33:06.808" v="453"/>
          <ac:spMkLst>
            <pc:docMk/>
            <pc:sldMk cId="2563316893" sldId="271"/>
            <ac:spMk id="20" creationId="{3C75B5B9-604C-7980-D7D2-1C8EAB13D323}"/>
          </ac:spMkLst>
        </pc:spChg>
        <pc:spChg chg="add mod">
          <ac:chgData name="Dimitris Latsinos" userId="ae3dace5379ea4ee" providerId="LiveId" clId="{3A961A17-D3F4-43BB-B181-F166235E362F}" dt="2024-10-20T20:33:06.808" v="453"/>
          <ac:spMkLst>
            <pc:docMk/>
            <pc:sldMk cId="2563316893" sldId="271"/>
            <ac:spMk id="21" creationId="{06F18035-F127-8482-15B7-3EFFD32E6875}"/>
          </ac:spMkLst>
        </pc:spChg>
        <pc:spChg chg="add mod">
          <ac:chgData name="Dimitris Latsinos" userId="ae3dace5379ea4ee" providerId="LiveId" clId="{3A961A17-D3F4-43BB-B181-F166235E362F}" dt="2024-10-20T20:33:06.808" v="453"/>
          <ac:spMkLst>
            <pc:docMk/>
            <pc:sldMk cId="2563316893" sldId="271"/>
            <ac:spMk id="22" creationId="{916B28A5-3186-2FDF-FC69-B7371ADD5231}"/>
          </ac:spMkLst>
        </pc:spChg>
      </pc:sldChg>
      <pc:sldChg chg="add del">
        <pc:chgData name="Dimitris Latsinos" userId="ae3dace5379ea4ee" providerId="LiveId" clId="{3A961A17-D3F4-43BB-B181-F166235E362F}" dt="2024-10-20T20:18:34.771" v="321" actId="2696"/>
        <pc:sldMkLst>
          <pc:docMk/>
          <pc:sldMk cId="3262443191" sldId="271"/>
        </pc:sldMkLst>
      </pc:sldChg>
      <pc:sldChg chg="add del">
        <pc:chgData name="Dimitris Latsinos" userId="ae3dace5379ea4ee" providerId="LiveId" clId="{3A961A17-D3F4-43BB-B181-F166235E362F}" dt="2024-10-20T20:18:37.057" v="322" actId="2696"/>
        <pc:sldMkLst>
          <pc:docMk/>
          <pc:sldMk cId="3495976092" sldId="272"/>
        </pc:sldMkLst>
      </pc:sldChg>
      <pc:sldChg chg="addSp delSp modSp add del mod">
        <pc:chgData name="Dimitris Latsinos" userId="ae3dace5379ea4ee" providerId="LiveId" clId="{3A961A17-D3F4-43BB-B181-F166235E362F}" dt="2024-10-20T21:31:27.325" v="692" actId="47"/>
        <pc:sldMkLst>
          <pc:docMk/>
          <pc:sldMk cId="4196434812" sldId="272"/>
        </pc:sldMkLst>
        <pc:spChg chg="add mod">
          <ac:chgData name="Dimitris Latsinos" userId="ae3dace5379ea4ee" providerId="LiveId" clId="{3A961A17-D3F4-43BB-B181-F166235E362F}" dt="2024-10-20T20:33:10.091" v="454"/>
          <ac:spMkLst>
            <pc:docMk/>
            <pc:sldMk cId="4196434812" sldId="272"/>
            <ac:spMk id="11" creationId="{1465FE67-D8A6-ECD3-EB43-4E728C39BD83}"/>
          </ac:spMkLst>
        </pc:spChg>
        <pc:spChg chg="add mod">
          <ac:chgData name="Dimitris Latsinos" userId="ae3dace5379ea4ee" providerId="LiveId" clId="{3A961A17-D3F4-43BB-B181-F166235E362F}" dt="2024-10-20T20:33:10.091" v="454"/>
          <ac:spMkLst>
            <pc:docMk/>
            <pc:sldMk cId="4196434812" sldId="272"/>
            <ac:spMk id="12" creationId="{B4609F88-A149-734A-6DE3-D3F2CD76A54C}"/>
          </ac:spMkLst>
        </pc:spChg>
        <pc:spChg chg="add mod">
          <ac:chgData name="Dimitris Latsinos" userId="ae3dace5379ea4ee" providerId="LiveId" clId="{3A961A17-D3F4-43BB-B181-F166235E362F}" dt="2024-10-20T20:33:10.091" v="454"/>
          <ac:spMkLst>
            <pc:docMk/>
            <pc:sldMk cId="4196434812" sldId="272"/>
            <ac:spMk id="13" creationId="{234D7A69-BFA1-CF53-4637-487903B069FE}"/>
          </ac:spMkLst>
        </pc:spChg>
        <pc:spChg chg="add mod">
          <ac:chgData name="Dimitris Latsinos" userId="ae3dace5379ea4ee" providerId="LiveId" clId="{3A961A17-D3F4-43BB-B181-F166235E362F}" dt="2024-10-20T20:33:10.091" v="454"/>
          <ac:spMkLst>
            <pc:docMk/>
            <pc:sldMk cId="4196434812" sldId="272"/>
            <ac:spMk id="14" creationId="{2FEE9DEB-9171-F556-3003-E8AB35F547D3}"/>
          </ac:spMkLst>
        </pc:spChg>
        <pc:spChg chg="add mod">
          <ac:chgData name="Dimitris Latsinos" userId="ae3dace5379ea4ee" providerId="LiveId" clId="{3A961A17-D3F4-43BB-B181-F166235E362F}" dt="2024-10-20T20:33:10.091" v="454"/>
          <ac:spMkLst>
            <pc:docMk/>
            <pc:sldMk cId="4196434812" sldId="272"/>
            <ac:spMk id="15" creationId="{C380369D-4E1B-15C3-4707-21D43980D0C7}"/>
          </ac:spMkLst>
        </pc:spChg>
        <pc:spChg chg="del">
          <ac:chgData name="Dimitris Latsinos" userId="ae3dace5379ea4ee" providerId="LiveId" clId="{3A961A17-D3F4-43BB-B181-F166235E362F}" dt="2024-10-20T20:31:27.432" v="444" actId="478"/>
          <ac:spMkLst>
            <pc:docMk/>
            <pc:sldMk cId="4196434812" sldId="272"/>
            <ac:spMk id="16" creationId="{8338E1E2-5CF7-C8E3-D23F-21338004963A}"/>
          </ac:spMkLst>
        </pc:spChg>
        <pc:spChg chg="del mod">
          <ac:chgData name="Dimitris Latsinos" userId="ae3dace5379ea4ee" providerId="LiveId" clId="{3A961A17-D3F4-43BB-B181-F166235E362F}" dt="2024-10-20T20:31:27.432" v="444" actId="478"/>
          <ac:spMkLst>
            <pc:docMk/>
            <pc:sldMk cId="4196434812" sldId="272"/>
            <ac:spMk id="17" creationId="{684D971D-B686-C6C1-40BD-5960E64F278A}"/>
          </ac:spMkLst>
        </pc:spChg>
        <pc:spChg chg="del">
          <ac:chgData name="Dimitris Latsinos" userId="ae3dace5379ea4ee" providerId="LiveId" clId="{3A961A17-D3F4-43BB-B181-F166235E362F}" dt="2024-10-20T20:31:27.432" v="444" actId="478"/>
          <ac:spMkLst>
            <pc:docMk/>
            <pc:sldMk cId="4196434812" sldId="272"/>
            <ac:spMk id="18" creationId="{EF8DA749-5CCD-B6B9-B4D1-3ED5C20D8F23}"/>
          </ac:spMkLst>
        </pc:spChg>
        <pc:spChg chg="del">
          <ac:chgData name="Dimitris Latsinos" userId="ae3dace5379ea4ee" providerId="LiveId" clId="{3A961A17-D3F4-43BB-B181-F166235E362F}" dt="2024-10-20T20:31:27.432" v="444" actId="478"/>
          <ac:spMkLst>
            <pc:docMk/>
            <pc:sldMk cId="4196434812" sldId="272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0T20:33:10.091" v="454"/>
          <ac:spMkLst>
            <pc:docMk/>
            <pc:sldMk cId="4196434812" sldId="272"/>
            <ac:spMk id="20" creationId="{93317976-F176-9B13-ADCA-84EE0744CD66}"/>
          </ac:spMkLst>
        </pc:spChg>
        <pc:spChg chg="add mod">
          <ac:chgData name="Dimitris Latsinos" userId="ae3dace5379ea4ee" providerId="LiveId" clId="{3A961A17-D3F4-43BB-B181-F166235E362F}" dt="2024-10-20T20:33:10.091" v="454"/>
          <ac:spMkLst>
            <pc:docMk/>
            <pc:sldMk cId="4196434812" sldId="272"/>
            <ac:spMk id="21" creationId="{9EC2F094-4BAB-249F-3A7A-B115A90E4248}"/>
          </ac:spMkLst>
        </pc:spChg>
        <pc:spChg chg="add mod">
          <ac:chgData name="Dimitris Latsinos" userId="ae3dace5379ea4ee" providerId="LiveId" clId="{3A961A17-D3F4-43BB-B181-F166235E362F}" dt="2024-10-20T20:33:10.091" v="454"/>
          <ac:spMkLst>
            <pc:docMk/>
            <pc:sldMk cId="4196434812" sldId="272"/>
            <ac:spMk id="22" creationId="{937A33A1-811D-1D3C-009F-02988838090A}"/>
          </ac:spMkLst>
        </pc:spChg>
      </pc:sldChg>
      <pc:sldChg chg="addSp delSp modSp add del mod">
        <pc:chgData name="Dimitris Latsinos" userId="ae3dace5379ea4ee" providerId="LiveId" clId="{3A961A17-D3F4-43BB-B181-F166235E362F}" dt="2024-10-20T21:31:27.968" v="693" actId="47"/>
        <pc:sldMkLst>
          <pc:docMk/>
          <pc:sldMk cId="3546039370" sldId="273"/>
        </pc:sldMkLst>
        <pc:spChg chg="add mod">
          <ac:chgData name="Dimitris Latsinos" userId="ae3dace5379ea4ee" providerId="LiveId" clId="{3A961A17-D3F4-43BB-B181-F166235E362F}" dt="2024-10-20T20:33:12.501" v="455"/>
          <ac:spMkLst>
            <pc:docMk/>
            <pc:sldMk cId="3546039370" sldId="273"/>
            <ac:spMk id="11" creationId="{414CFA3A-F0BD-657C-551F-0BE07321E50E}"/>
          </ac:spMkLst>
        </pc:spChg>
        <pc:spChg chg="add mod">
          <ac:chgData name="Dimitris Latsinos" userId="ae3dace5379ea4ee" providerId="LiveId" clId="{3A961A17-D3F4-43BB-B181-F166235E362F}" dt="2024-10-20T20:33:12.501" v="455"/>
          <ac:spMkLst>
            <pc:docMk/>
            <pc:sldMk cId="3546039370" sldId="273"/>
            <ac:spMk id="12" creationId="{338C78F8-A1E3-523A-76A0-EDAC7555CD14}"/>
          </ac:spMkLst>
        </pc:spChg>
        <pc:spChg chg="add mod">
          <ac:chgData name="Dimitris Latsinos" userId="ae3dace5379ea4ee" providerId="LiveId" clId="{3A961A17-D3F4-43BB-B181-F166235E362F}" dt="2024-10-20T20:33:12.501" v="455"/>
          <ac:spMkLst>
            <pc:docMk/>
            <pc:sldMk cId="3546039370" sldId="273"/>
            <ac:spMk id="13" creationId="{BC9974BC-B5A4-97EA-CF74-3A2222DDAFC8}"/>
          </ac:spMkLst>
        </pc:spChg>
        <pc:spChg chg="add mod">
          <ac:chgData name="Dimitris Latsinos" userId="ae3dace5379ea4ee" providerId="LiveId" clId="{3A961A17-D3F4-43BB-B181-F166235E362F}" dt="2024-10-20T20:33:12.501" v="455"/>
          <ac:spMkLst>
            <pc:docMk/>
            <pc:sldMk cId="3546039370" sldId="273"/>
            <ac:spMk id="14" creationId="{85A4099E-0312-6135-D00E-F54E5540C42A}"/>
          </ac:spMkLst>
        </pc:spChg>
        <pc:spChg chg="add mod">
          <ac:chgData name="Dimitris Latsinos" userId="ae3dace5379ea4ee" providerId="LiveId" clId="{3A961A17-D3F4-43BB-B181-F166235E362F}" dt="2024-10-20T20:33:12.501" v="455"/>
          <ac:spMkLst>
            <pc:docMk/>
            <pc:sldMk cId="3546039370" sldId="273"/>
            <ac:spMk id="15" creationId="{2C758B63-6A46-1E8C-69AD-F6D16190FA30}"/>
          </ac:spMkLst>
        </pc:spChg>
        <pc:spChg chg="del">
          <ac:chgData name="Dimitris Latsinos" userId="ae3dace5379ea4ee" providerId="LiveId" clId="{3A961A17-D3F4-43BB-B181-F166235E362F}" dt="2024-10-20T20:31:30.968" v="445" actId="478"/>
          <ac:spMkLst>
            <pc:docMk/>
            <pc:sldMk cId="3546039370" sldId="273"/>
            <ac:spMk id="16" creationId="{8338E1E2-5CF7-C8E3-D23F-21338004963A}"/>
          </ac:spMkLst>
        </pc:spChg>
        <pc:spChg chg="del">
          <ac:chgData name="Dimitris Latsinos" userId="ae3dace5379ea4ee" providerId="LiveId" clId="{3A961A17-D3F4-43BB-B181-F166235E362F}" dt="2024-10-20T20:31:30.968" v="445" actId="478"/>
          <ac:spMkLst>
            <pc:docMk/>
            <pc:sldMk cId="3546039370" sldId="273"/>
            <ac:spMk id="17" creationId="{684D971D-B686-C6C1-40BD-5960E64F278A}"/>
          </ac:spMkLst>
        </pc:spChg>
        <pc:spChg chg="del mod">
          <ac:chgData name="Dimitris Latsinos" userId="ae3dace5379ea4ee" providerId="LiveId" clId="{3A961A17-D3F4-43BB-B181-F166235E362F}" dt="2024-10-20T20:31:30.968" v="445" actId="478"/>
          <ac:spMkLst>
            <pc:docMk/>
            <pc:sldMk cId="3546039370" sldId="273"/>
            <ac:spMk id="18" creationId="{EF8DA749-5CCD-B6B9-B4D1-3ED5C20D8F23}"/>
          </ac:spMkLst>
        </pc:spChg>
        <pc:spChg chg="del">
          <ac:chgData name="Dimitris Latsinos" userId="ae3dace5379ea4ee" providerId="LiveId" clId="{3A961A17-D3F4-43BB-B181-F166235E362F}" dt="2024-10-20T20:31:30.968" v="445" actId="478"/>
          <ac:spMkLst>
            <pc:docMk/>
            <pc:sldMk cId="3546039370" sldId="273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0T20:33:12.501" v="455"/>
          <ac:spMkLst>
            <pc:docMk/>
            <pc:sldMk cId="3546039370" sldId="273"/>
            <ac:spMk id="20" creationId="{CFE2CEC2-9B58-7620-435E-0DE8A7ACB685}"/>
          </ac:spMkLst>
        </pc:spChg>
        <pc:spChg chg="add mod">
          <ac:chgData name="Dimitris Latsinos" userId="ae3dace5379ea4ee" providerId="LiveId" clId="{3A961A17-D3F4-43BB-B181-F166235E362F}" dt="2024-10-20T20:33:12.501" v="455"/>
          <ac:spMkLst>
            <pc:docMk/>
            <pc:sldMk cId="3546039370" sldId="273"/>
            <ac:spMk id="21" creationId="{1BC01D10-DC3D-2DDA-4D9A-03C62F4146CB}"/>
          </ac:spMkLst>
        </pc:spChg>
        <pc:spChg chg="add mod">
          <ac:chgData name="Dimitris Latsinos" userId="ae3dace5379ea4ee" providerId="LiveId" clId="{3A961A17-D3F4-43BB-B181-F166235E362F}" dt="2024-10-20T20:33:12.501" v="455"/>
          <ac:spMkLst>
            <pc:docMk/>
            <pc:sldMk cId="3546039370" sldId="273"/>
            <ac:spMk id="22" creationId="{8569BE01-4F8F-7E46-6D63-FEE3962A557C}"/>
          </ac:spMkLst>
        </pc:spChg>
      </pc:sldChg>
      <pc:sldChg chg="addSp delSp modSp add del mod">
        <pc:chgData name="Dimitris Latsinos" userId="ae3dace5379ea4ee" providerId="LiveId" clId="{3A961A17-D3F4-43BB-B181-F166235E362F}" dt="2024-10-20T21:31:29.364" v="694" actId="47"/>
        <pc:sldMkLst>
          <pc:docMk/>
          <pc:sldMk cId="2114202201" sldId="274"/>
        </pc:sldMkLst>
        <pc:spChg chg="add mod">
          <ac:chgData name="Dimitris Latsinos" userId="ae3dace5379ea4ee" providerId="LiveId" clId="{3A961A17-D3F4-43BB-B181-F166235E362F}" dt="2024-10-20T20:33:14.944" v="456"/>
          <ac:spMkLst>
            <pc:docMk/>
            <pc:sldMk cId="2114202201" sldId="274"/>
            <ac:spMk id="11" creationId="{C3D6272E-88D7-559E-6AB9-8D8A9DE458A1}"/>
          </ac:spMkLst>
        </pc:spChg>
        <pc:spChg chg="add mod">
          <ac:chgData name="Dimitris Latsinos" userId="ae3dace5379ea4ee" providerId="LiveId" clId="{3A961A17-D3F4-43BB-B181-F166235E362F}" dt="2024-10-20T20:33:14.944" v="456"/>
          <ac:spMkLst>
            <pc:docMk/>
            <pc:sldMk cId="2114202201" sldId="274"/>
            <ac:spMk id="12" creationId="{84D0A9BE-0BEE-FAAB-315B-9F263132F6FA}"/>
          </ac:spMkLst>
        </pc:spChg>
        <pc:spChg chg="add mod">
          <ac:chgData name="Dimitris Latsinos" userId="ae3dace5379ea4ee" providerId="LiveId" clId="{3A961A17-D3F4-43BB-B181-F166235E362F}" dt="2024-10-20T20:33:14.944" v="456"/>
          <ac:spMkLst>
            <pc:docMk/>
            <pc:sldMk cId="2114202201" sldId="274"/>
            <ac:spMk id="13" creationId="{8C82FDC6-4B18-88AC-5E69-9B6165F648D4}"/>
          </ac:spMkLst>
        </pc:spChg>
        <pc:spChg chg="add mod">
          <ac:chgData name="Dimitris Latsinos" userId="ae3dace5379ea4ee" providerId="LiveId" clId="{3A961A17-D3F4-43BB-B181-F166235E362F}" dt="2024-10-20T20:33:14.944" v="456"/>
          <ac:spMkLst>
            <pc:docMk/>
            <pc:sldMk cId="2114202201" sldId="274"/>
            <ac:spMk id="14" creationId="{8B8A1B8C-4CDF-800B-07CC-704A1107489E}"/>
          </ac:spMkLst>
        </pc:spChg>
        <pc:spChg chg="add mod">
          <ac:chgData name="Dimitris Latsinos" userId="ae3dace5379ea4ee" providerId="LiveId" clId="{3A961A17-D3F4-43BB-B181-F166235E362F}" dt="2024-10-20T20:33:14.944" v="456"/>
          <ac:spMkLst>
            <pc:docMk/>
            <pc:sldMk cId="2114202201" sldId="274"/>
            <ac:spMk id="15" creationId="{40BF29D1-7E03-23E6-FC42-F46D800108D5}"/>
          </ac:spMkLst>
        </pc:spChg>
        <pc:spChg chg="del">
          <ac:chgData name="Dimitris Latsinos" userId="ae3dace5379ea4ee" providerId="LiveId" clId="{3A961A17-D3F4-43BB-B181-F166235E362F}" dt="2024-10-20T20:31:34.403" v="446" actId="478"/>
          <ac:spMkLst>
            <pc:docMk/>
            <pc:sldMk cId="2114202201" sldId="274"/>
            <ac:spMk id="16" creationId="{8338E1E2-5CF7-C8E3-D23F-21338004963A}"/>
          </ac:spMkLst>
        </pc:spChg>
        <pc:spChg chg="del">
          <ac:chgData name="Dimitris Latsinos" userId="ae3dace5379ea4ee" providerId="LiveId" clId="{3A961A17-D3F4-43BB-B181-F166235E362F}" dt="2024-10-20T20:31:34.403" v="446" actId="478"/>
          <ac:spMkLst>
            <pc:docMk/>
            <pc:sldMk cId="2114202201" sldId="274"/>
            <ac:spMk id="17" creationId="{684D971D-B686-C6C1-40BD-5960E64F278A}"/>
          </ac:spMkLst>
        </pc:spChg>
        <pc:spChg chg="del">
          <ac:chgData name="Dimitris Latsinos" userId="ae3dace5379ea4ee" providerId="LiveId" clId="{3A961A17-D3F4-43BB-B181-F166235E362F}" dt="2024-10-20T20:31:34.403" v="446" actId="478"/>
          <ac:spMkLst>
            <pc:docMk/>
            <pc:sldMk cId="2114202201" sldId="274"/>
            <ac:spMk id="18" creationId="{EF8DA749-5CCD-B6B9-B4D1-3ED5C20D8F23}"/>
          </ac:spMkLst>
        </pc:spChg>
        <pc:spChg chg="del mod">
          <ac:chgData name="Dimitris Latsinos" userId="ae3dace5379ea4ee" providerId="LiveId" clId="{3A961A17-D3F4-43BB-B181-F166235E362F}" dt="2024-10-20T20:31:34.403" v="446" actId="478"/>
          <ac:spMkLst>
            <pc:docMk/>
            <pc:sldMk cId="2114202201" sldId="274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0T20:33:14.944" v="456"/>
          <ac:spMkLst>
            <pc:docMk/>
            <pc:sldMk cId="2114202201" sldId="274"/>
            <ac:spMk id="20" creationId="{1DE407F1-B89A-193E-CE7F-ECC8358A88D1}"/>
          </ac:spMkLst>
        </pc:spChg>
        <pc:spChg chg="add mod">
          <ac:chgData name="Dimitris Latsinos" userId="ae3dace5379ea4ee" providerId="LiveId" clId="{3A961A17-D3F4-43BB-B181-F166235E362F}" dt="2024-10-20T20:33:14.944" v="456"/>
          <ac:spMkLst>
            <pc:docMk/>
            <pc:sldMk cId="2114202201" sldId="274"/>
            <ac:spMk id="21" creationId="{309CC796-9613-0F5D-1968-7DF1989D74B8}"/>
          </ac:spMkLst>
        </pc:spChg>
        <pc:spChg chg="add mod">
          <ac:chgData name="Dimitris Latsinos" userId="ae3dace5379ea4ee" providerId="LiveId" clId="{3A961A17-D3F4-43BB-B181-F166235E362F}" dt="2024-10-20T20:33:14.944" v="456"/>
          <ac:spMkLst>
            <pc:docMk/>
            <pc:sldMk cId="2114202201" sldId="274"/>
            <ac:spMk id="22" creationId="{014EFCBC-C228-D739-E6B8-E4D3409DD669}"/>
          </ac:spMkLst>
        </pc:spChg>
      </pc:sldChg>
      <pc:sldChg chg="addSp delSp modSp add del mod modTransition">
        <pc:chgData name="Dimitris Latsinos" userId="ae3dace5379ea4ee" providerId="LiveId" clId="{3A961A17-D3F4-43BB-B181-F166235E362F}" dt="2024-10-21T06:48:52.677" v="1850" actId="47"/>
        <pc:sldMkLst>
          <pc:docMk/>
          <pc:sldMk cId="3078299879" sldId="275"/>
        </pc:sldMkLst>
        <pc:spChg chg="mod">
          <ac:chgData name="Dimitris Latsinos" userId="ae3dace5379ea4ee" providerId="LiveId" clId="{3A961A17-D3F4-43BB-B181-F166235E362F}" dt="2024-10-21T01:46:22.778" v="1651" actId="20577"/>
          <ac:spMkLst>
            <pc:docMk/>
            <pc:sldMk cId="3078299879" sldId="275"/>
            <ac:spMk id="2" creationId="{C35229B8-8F39-2FE1-7694-1196594E5D58}"/>
          </ac:spMkLst>
        </pc:spChg>
        <pc:spChg chg="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6" creationId="{DE9D485C-86A8-FE6D-F7D2-50DEFE93EC7F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7" creationId="{2C44EF5F-97A9-B5FE-A4C7-9A60160303DE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8" creationId="{A6BE6F0A-E8F1-CD66-3F3F-C06EDEBF7EC7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9" creationId="{5E94F8FF-927E-8237-FF4E-38C978D6DA22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10" creationId="{F9A42BD0-DAF1-647F-90E1-5536BBA4FCF6}"/>
          </ac:spMkLst>
        </pc:spChg>
        <pc:spChg chg="add mod or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11" creationId="{94AB5300-3DE7-AEC0-CF6D-5D0B95E44039}"/>
          </ac:spMkLst>
        </pc:spChg>
        <pc:spChg chg="add del mod">
          <ac:chgData name="Dimitris Latsinos" userId="ae3dace5379ea4ee" providerId="LiveId" clId="{3A961A17-D3F4-43BB-B181-F166235E362F}" dt="2024-10-20T21:17:13.410" v="479" actId="478"/>
          <ac:spMkLst>
            <pc:docMk/>
            <pc:sldMk cId="3078299879" sldId="275"/>
            <ac:spMk id="12" creationId="{9E8F5245-FFA1-7C77-6897-0167D7E9046C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13" creationId="{491BA56B-F7D0-B671-9EE2-80DB6C3F8D12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14" creationId="{0873D946-0298-477F-F4A1-8A34FB367CF3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15" creationId="{BD1EDF8C-956C-0A84-D6DE-1E8AB72658DB}"/>
          </ac:spMkLst>
        </pc:spChg>
        <pc:spChg chg="del">
          <ac:chgData name="Dimitris Latsinos" userId="ae3dace5379ea4ee" providerId="LiveId" clId="{3A961A17-D3F4-43BB-B181-F166235E362F}" dt="2024-10-20T21:17:21.978" v="481" actId="478"/>
          <ac:spMkLst>
            <pc:docMk/>
            <pc:sldMk cId="3078299879" sldId="275"/>
            <ac:spMk id="16" creationId="{8338E1E2-5CF7-C8E3-D23F-21338004963A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17" creationId="{684D971D-B686-C6C1-40BD-5960E64F278A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18" creationId="{EF8DA749-5CCD-B6B9-B4D1-3ED5C20D8F23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19" creationId="{8AB6B8DB-F250-AC14-5DD1-FABAAAA87697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20" creationId="{EB9870EF-4BB8-FFC9-0802-F9BCC8FF4A98}"/>
          </ac:spMkLst>
        </pc:spChg>
        <pc:spChg chg="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21" creationId="{AAD52AFB-0FD6-4A14-91CF-A3E76BEAE74C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22" creationId="{4D091BE9-1541-8892-7F14-1BDF289EC18F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23" creationId="{18DF4814-7E17-C295-A5D5-7FF5D04FA819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24" creationId="{47079164-53DF-E180-FE8E-D32491CF8133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25" creationId="{DADF393E-2F15-6AE6-3094-3F658A69F897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26" creationId="{8C614EC6-5D03-71AC-9012-36C5BEA7042E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27" creationId="{56AEDF00-4EFC-D539-8A36-1F2914E56B51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28" creationId="{CD60C3EF-BDC3-E61C-D29C-798265C1A06A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29" creationId="{123FC549-D848-7ACE-CB99-B90B228451F0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30" creationId="{8A614C21-EBFA-2F35-14A4-2FD664D4D421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31" creationId="{E19FB9A5-FD43-81BB-55B9-676B6D6CBA30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32" creationId="{7B2060CC-59FE-4925-DE39-F2FA936119B6}"/>
          </ac:spMkLst>
        </pc:spChg>
        <pc:spChg chg="del">
          <ac:chgData name="Dimitris Latsinos" userId="ae3dace5379ea4ee" providerId="LiveId" clId="{3A961A17-D3F4-43BB-B181-F166235E362F}" dt="2024-10-20T21:17:21.978" v="481" actId="478"/>
          <ac:spMkLst>
            <pc:docMk/>
            <pc:sldMk cId="3078299879" sldId="275"/>
            <ac:spMk id="33" creationId="{827D35B8-BE23-220D-7AD8-EF1A64C0C661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34" creationId="{64723B7C-BAF1-9E98-1AFB-0941B051773A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35" creationId="{63FA4BA8-327D-AD3C-2BB2-BCDE661D3136}"/>
          </ac:spMkLst>
        </pc:spChg>
        <pc:spChg chg="del">
          <ac:chgData name="Dimitris Latsinos" userId="ae3dace5379ea4ee" providerId="LiveId" clId="{3A961A17-D3F4-43BB-B181-F166235E362F}" dt="2024-10-20T21:17:18.855" v="480" actId="478"/>
          <ac:spMkLst>
            <pc:docMk/>
            <pc:sldMk cId="3078299879" sldId="275"/>
            <ac:spMk id="36" creationId="{0FE5B327-F3ED-AA2D-02F9-7A750C5E3452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37" creationId="{6B992AAC-0CE8-C550-3C92-BBAB6B3813FF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38" creationId="{74CFCB62-3C44-34F3-0DD6-7EB8D02A1B02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39" creationId="{DED72F5E-3745-35FF-6135-E7CD8FF2DB22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0" creationId="{ED80B62F-7EB2-9DF2-7539-E72188AEAA77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1" creationId="{4923BBC0-6897-40BC-CD78-2B87735BC7BD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2" creationId="{19DFDFDE-01C9-5FEB-346B-3DE381A00CF6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3" creationId="{E815A823-3CD7-3179-4FC8-0612BA0592F8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4" creationId="{8E879D60-1EEA-C9D2-6293-FE4AD3D7CC6D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5" creationId="{E8793C95-E822-A8A9-282C-A3BA36A9B92B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6" creationId="{38822275-D56E-ECBE-6FEA-68893C88701F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7" creationId="{65B5BD5F-695C-6029-06DB-58C28DE35C53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8" creationId="{E798BBD8-8C26-7597-00CC-26820B8F88FF}"/>
          </ac:spMkLst>
        </pc:spChg>
        <pc:spChg chg="add mod">
          <ac:chgData name="Dimitris Latsinos" userId="ae3dace5379ea4ee" providerId="LiveId" clId="{3A961A17-D3F4-43BB-B181-F166235E362F}" dt="2024-10-21T06:37:33.839" v="1778" actId="1076"/>
          <ac:spMkLst>
            <pc:docMk/>
            <pc:sldMk cId="3078299879" sldId="275"/>
            <ac:spMk id="49" creationId="{511E7020-A6E2-C8E0-62B4-EDED8490251D}"/>
          </ac:spMkLst>
        </pc:spChg>
      </pc:sldChg>
      <pc:sldChg chg="addSp delSp modSp add del mod modTransition delAnim modAnim">
        <pc:chgData name="Dimitris Latsinos" userId="ae3dace5379ea4ee" providerId="LiveId" clId="{3A961A17-D3F4-43BB-B181-F166235E362F}" dt="2024-10-21T07:20:07.211" v="1949" actId="47"/>
        <pc:sldMkLst>
          <pc:docMk/>
          <pc:sldMk cId="674531037" sldId="276"/>
        </pc:sldMkLst>
        <pc:spChg chg="mod">
          <ac:chgData name="Dimitris Latsinos" userId="ae3dace5379ea4ee" providerId="LiveId" clId="{3A961A17-D3F4-43BB-B181-F166235E362F}" dt="2024-10-21T07:18:22.299" v="1943" actId="947"/>
          <ac:spMkLst>
            <pc:docMk/>
            <pc:sldMk cId="674531037" sldId="276"/>
            <ac:spMk id="2" creationId="{C35229B8-8F39-2FE1-7694-1196594E5D58}"/>
          </ac:spMkLst>
        </pc:spChg>
        <pc:spChg chg="add del mod">
          <ac:chgData name="Dimitris Latsinos" userId="ae3dace5379ea4ee" providerId="LiveId" clId="{3A961A17-D3F4-43BB-B181-F166235E362F}" dt="2024-10-21T06:49:09.662" v="1851" actId="478"/>
          <ac:spMkLst>
            <pc:docMk/>
            <pc:sldMk cId="674531037" sldId="276"/>
            <ac:spMk id="7" creationId="{EBCF2DA6-638A-81D1-DF88-8C307E38F20B}"/>
          </ac:spMkLst>
        </pc:spChg>
        <pc:spChg chg="add del mod">
          <ac:chgData name="Dimitris Latsinos" userId="ae3dace5379ea4ee" providerId="LiveId" clId="{3A961A17-D3F4-43BB-B181-F166235E362F}" dt="2024-10-21T06:49:27.389" v="1862" actId="478"/>
          <ac:spMkLst>
            <pc:docMk/>
            <pc:sldMk cId="674531037" sldId="276"/>
            <ac:spMk id="8" creationId="{628A9B32-0FF3-1E76-C36D-720B692EA203}"/>
          </ac:spMkLst>
        </pc:spChg>
        <pc:spChg chg="add del mod">
          <ac:chgData name="Dimitris Latsinos" userId="ae3dace5379ea4ee" providerId="LiveId" clId="{3A961A17-D3F4-43BB-B181-F166235E362F}" dt="2024-10-21T06:49:25.192" v="1861" actId="478"/>
          <ac:spMkLst>
            <pc:docMk/>
            <pc:sldMk cId="674531037" sldId="276"/>
            <ac:spMk id="9" creationId="{C5B121FA-E3AD-B4B0-F090-8CECFCD96FDF}"/>
          </ac:spMkLst>
        </pc:spChg>
        <pc:spChg chg="add del mod">
          <ac:chgData name="Dimitris Latsinos" userId="ae3dace5379ea4ee" providerId="LiveId" clId="{3A961A17-D3F4-43BB-B181-F166235E362F}" dt="2024-10-21T06:49:23.286" v="1859" actId="478"/>
          <ac:spMkLst>
            <pc:docMk/>
            <pc:sldMk cId="674531037" sldId="276"/>
            <ac:spMk id="10" creationId="{F1BC8A5D-B238-67BA-1820-7F702E616952}"/>
          </ac:spMkLst>
        </pc:spChg>
        <pc:spChg chg="mod">
          <ac:chgData name="Dimitris Latsinos" userId="ae3dace5379ea4ee" providerId="LiveId" clId="{3A961A17-D3F4-43BB-B181-F166235E362F}" dt="2024-10-21T06:49:31.223" v="1863" actId="14100"/>
          <ac:spMkLst>
            <pc:docMk/>
            <pc:sldMk cId="674531037" sldId="276"/>
            <ac:spMk id="11" creationId="{94AB5300-3DE7-AEC0-CF6D-5D0B95E44039}"/>
          </ac:spMkLst>
        </pc:spChg>
        <pc:spChg chg="add del mod">
          <ac:chgData name="Dimitris Latsinos" userId="ae3dace5379ea4ee" providerId="LiveId" clId="{3A961A17-D3F4-43BB-B181-F166235E362F}" dt="2024-10-21T06:49:21.651" v="1858" actId="478"/>
          <ac:spMkLst>
            <pc:docMk/>
            <pc:sldMk cId="674531037" sldId="276"/>
            <ac:spMk id="12" creationId="{5E508F21-F241-990C-935F-E8EE663431F1}"/>
          </ac:spMkLst>
        </pc:spChg>
        <pc:spChg chg="mod">
          <ac:chgData name="Dimitris Latsinos" userId="ae3dace5379ea4ee" providerId="LiveId" clId="{3A961A17-D3F4-43BB-B181-F166235E362F}" dt="2024-10-21T06:49:34.464" v="1864" actId="14100"/>
          <ac:spMkLst>
            <pc:docMk/>
            <pc:sldMk cId="674531037" sldId="276"/>
            <ac:spMk id="13" creationId="{491BA56B-F7D0-B671-9EE2-80DB6C3F8D12}"/>
          </ac:spMkLst>
        </pc:spChg>
        <pc:spChg chg="add del mod">
          <ac:chgData name="Dimitris Latsinos" userId="ae3dace5379ea4ee" providerId="LiveId" clId="{3A961A17-D3F4-43BB-B181-F166235E362F}" dt="2024-10-21T06:49:17.075" v="1855" actId="478"/>
          <ac:spMkLst>
            <pc:docMk/>
            <pc:sldMk cId="674531037" sldId="276"/>
            <ac:spMk id="16" creationId="{CAF31025-60F8-796C-F9DE-EE45FD921CDA}"/>
          </ac:spMkLst>
        </pc:spChg>
        <pc:spChg chg="add del mod">
          <ac:chgData name="Dimitris Latsinos" userId="ae3dace5379ea4ee" providerId="LiveId" clId="{3A961A17-D3F4-43BB-B181-F166235E362F}" dt="2024-10-21T06:49:18.246" v="1856" actId="478"/>
          <ac:spMkLst>
            <pc:docMk/>
            <pc:sldMk cId="674531037" sldId="276"/>
            <ac:spMk id="17" creationId="{1708AB9B-7A52-7D50-56AA-85E575E4A0C0}"/>
          </ac:spMkLst>
        </pc:spChg>
        <pc:spChg chg="add del mod">
          <ac:chgData name="Dimitris Latsinos" userId="ae3dace5379ea4ee" providerId="LiveId" clId="{3A961A17-D3F4-43BB-B181-F166235E362F}" dt="2024-10-21T06:49:19.923" v="1857" actId="478"/>
          <ac:spMkLst>
            <pc:docMk/>
            <pc:sldMk cId="674531037" sldId="276"/>
            <ac:spMk id="18" creationId="{958D288A-AA87-325F-795E-4E995C95AAB5}"/>
          </ac:spMkLst>
        </pc:spChg>
        <pc:spChg chg="add del mod">
          <ac:chgData name="Dimitris Latsinos" userId="ae3dace5379ea4ee" providerId="LiveId" clId="{3A961A17-D3F4-43BB-B181-F166235E362F}" dt="2024-10-20T21:29:48.749" v="667" actId="478"/>
          <ac:spMkLst>
            <pc:docMk/>
            <pc:sldMk cId="674531037" sldId="276"/>
            <ac:spMk id="19" creationId="{6F4619DB-BBB8-66E9-9846-366C472A8866}"/>
          </ac:spMkLst>
        </pc:spChg>
        <pc:spChg chg="mod">
          <ac:chgData name="Dimitris Latsinos" userId="ae3dace5379ea4ee" providerId="LiveId" clId="{3A961A17-D3F4-43BB-B181-F166235E362F}" dt="2024-10-21T06:49:40.973" v="1866" actId="14100"/>
          <ac:spMkLst>
            <pc:docMk/>
            <pc:sldMk cId="674531037" sldId="276"/>
            <ac:spMk id="20" creationId="{EB9870EF-4BB8-FFC9-0802-F9BCC8FF4A98}"/>
          </ac:spMkLst>
        </pc:spChg>
        <pc:spChg chg="mod">
          <ac:chgData name="Dimitris Latsinos" userId="ae3dace5379ea4ee" providerId="LiveId" clId="{3A961A17-D3F4-43BB-B181-F166235E362F}" dt="2024-10-21T06:24:57.291" v="1718" actId="14100"/>
          <ac:spMkLst>
            <pc:docMk/>
            <pc:sldMk cId="674531037" sldId="276"/>
            <ac:spMk id="21" creationId="{AAD52AFB-0FD6-4A14-91CF-A3E76BEAE74C}"/>
          </ac:spMkLst>
        </pc:spChg>
        <pc:spChg chg="mod">
          <ac:chgData name="Dimitris Latsinos" userId="ae3dace5379ea4ee" providerId="LiveId" clId="{3A961A17-D3F4-43BB-B181-F166235E362F}" dt="2024-10-21T06:49:44.221" v="1867" actId="14100"/>
          <ac:spMkLst>
            <pc:docMk/>
            <pc:sldMk cId="674531037" sldId="276"/>
            <ac:spMk id="24" creationId="{47079164-53DF-E180-FE8E-D32491CF8133}"/>
          </ac:spMkLst>
        </pc:spChg>
        <pc:spChg chg="mod">
          <ac:chgData name="Dimitris Latsinos" userId="ae3dace5379ea4ee" providerId="LiveId" clId="{3A961A17-D3F4-43BB-B181-F166235E362F}" dt="2024-10-21T06:49:47.607" v="1868" actId="14100"/>
          <ac:spMkLst>
            <pc:docMk/>
            <pc:sldMk cId="674531037" sldId="276"/>
            <ac:spMk id="27" creationId="{56AEDF00-4EFC-D539-8A36-1F2914E56B51}"/>
          </ac:spMkLst>
        </pc:spChg>
        <pc:spChg chg="mod">
          <ac:chgData name="Dimitris Latsinos" userId="ae3dace5379ea4ee" providerId="LiveId" clId="{3A961A17-D3F4-43BB-B181-F166235E362F}" dt="2024-10-21T06:47:11.493" v="1834" actId="14100"/>
          <ac:spMkLst>
            <pc:docMk/>
            <pc:sldMk cId="674531037" sldId="276"/>
            <ac:spMk id="28" creationId="{CD60C3EF-BDC3-E61C-D29C-798265C1A06A}"/>
          </ac:spMkLst>
        </pc:spChg>
        <pc:spChg chg="add del mod">
          <ac:chgData name="Dimitris Latsinos" userId="ae3dace5379ea4ee" providerId="LiveId" clId="{3A961A17-D3F4-43BB-B181-F166235E362F}" dt="2024-10-21T06:49:15.019" v="1854" actId="478"/>
          <ac:spMkLst>
            <pc:docMk/>
            <pc:sldMk cId="674531037" sldId="276"/>
            <ac:spMk id="29" creationId="{B7BDDAC2-64B0-0884-9923-FBB6FCC75426}"/>
          </ac:spMkLst>
        </pc:spChg>
        <pc:spChg chg="mod">
          <ac:chgData name="Dimitris Latsinos" userId="ae3dace5379ea4ee" providerId="LiveId" clId="{3A961A17-D3F4-43BB-B181-F166235E362F}" dt="2024-10-21T06:48:03.553" v="1841" actId="1076"/>
          <ac:spMkLst>
            <pc:docMk/>
            <pc:sldMk cId="674531037" sldId="276"/>
            <ac:spMk id="37" creationId="{6B992AAC-0CE8-C550-3C92-BBAB6B3813FF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38" creationId="{74CFCB62-3C44-34F3-0DD6-7EB8D02A1B02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39" creationId="{DED72F5E-3745-35FF-6135-E7CD8FF2DB22}"/>
          </ac:spMkLst>
        </pc:spChg>
        <pc:spChg chg="mod">
          <ac:chgData name="Dimitris Latsinos" userId="ae3dace5379ea4ee" providerId="LiveId" clId="{3A961A17-D3F4-43BB-B181-F166235E362F}" dt="2024-10-21T06:52:49.272" v="1886" actId="1076"/>
          <ac:spMkLst>
            <pc:docMk/>
            <pc:sldMk cId="674531037" sldId="276"/>
            <ac:spMk id="40" creationId="{ED80B62F-7EB2-9DF2-7539-E72188AEAA77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41" creationId="{4923BBC0-6897-40BC-CD78-2B87735BC7BD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42" creationId="{19DFDFDE-01C9-5FEB-346B-3DE381A00CF6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43" creationId="{E815A823-3CD7-3179-4FC8-0612BA0592F8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44" creationId="{8E879D60-1EEA-C9D2-6293-FE4AD3D7CC6D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45" creationId="{E8793C95-E822-A8A9-282C-A3BA36A9B92B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46" creationId="{38822275-D56E-ECBE-6FEA-68893C88701F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47" creationId="{65B5BD5F-695C-6029-06DB-58C28DE35C53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48" creationId="{E798BBD8-8C26-7597-00CC-26820B8F88FF}"/>
          </ac:spMkLst>
        </pc:spChg>
        <pc:spChg chg="mod">
          <ac:chgData name="Dimitris Latsinos" userId="ae3dace5379ea4ee" providerId="LiveId" clId="{3A961A17-D3F4-43BB-B181-F166235E362F}" dt="2024-10-21T06:51:53.728" v="1884" actId="1076"/>
          <ac:spMkLst>
            <pc:docMk/>
            <pc:sldMk cId="674531037" sldId="276"/>
            <ac:spMk id="49" creationId="{511E7020-A6E2-C8E0-62B4-EDED8490251D}"/>
          </ac:spMkLst>
        </pc:spChg>
      </pc:sldChg>
      <pc:sldChg chg="addSp delSp modSp add mod">
        <pc:chgData name="Dimitris Latsinos" userId="ae3dace5379ea4ee" providerId="LiveId" clId="{3A961A17-D3F4-43BB-B181-F166235E362F}" dt="2024-10-21T08:17:14.937" v="2073" actId="947"/>
        <pc:sldMkLst>
          <pc:docMk/>
          <pc:sldMk cId="968148579" sldId="277"/>
        </pc:sldMkLst>
        <pc:spChg chg="mod">
          <ac:chgData name="Dimitris Latsinos" userId="ae3dace5379ea4ee" providerId="LiveId" clId="{3A961A17-D3F4-43BB-B181-F166235E362F}" dt="2024-10-21T08:17:14.937" v="2073" actId="947"/>
          <ac:spMkLst>
            <pc:docMk/>
            <pc:sldMk cId="968148579" sldId="277"/>
            <ac:spMk id="2" creationId="{7A98DDB3-F44D-7FE1-15F7-F088EB66BCD7}"/>
          </ac:spMkLst>
        </pc:spChg>
        <pc:spChg chg="del mod">
          <ac:chgData name="Dimitris Latsinos" userId="ae3dace5379ea4ee" providerId="LiveId" clId="{3A961A17-D3F4-43BB-B181-F166235E362F}" dt="2024-10-21T01:01:46.655" v="1400" actId="478"/>
          <ac:spMkLst>
            <pc:docMk/>
            <pc:sldMk cId="968148579" sldId="277"/>
            <ac:spMk id="3" creationId="{22ED6579-4ECB-302F-7804-7CA17951C5B0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968148579" sldId="277"/>
            <ac:spMk id="4" creationId="{901E027F-2792-3962-682E-B92CC8B82173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968148579" sldId="277"/>
            <ac:spMk id="5" creationId="{7B7E4DEA-8574-A52A-79A1-A8E91EA65497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968148579" sldId="277"/>
            <ac:spMk id="6" creationId="{B3A40827-7CD4-44A5-DE7D-749846F0D229}"/>
          </ac:spMkLst>
        </pc:spChg>
        <pc:spChg chg="add del mod">
          <ac:chgData name="Dimitris Latsinos" userId="ae3dace5379ea4ee" providerId="LiveId" clId="{3A961A17-D3F4-43BB-B181-F166235E362F}" dt="2024-10-21T01:05:37.507" v="1422" actId="478"/>
          <ac:spMkLst>
            <pc:docMk/>
            <pc:sldMk cId="968148579" sldId="277"/>
            <ac:spMk id="7" creationId="{5E51799C-592B-7A72-8F32-02AACF7A5987}"/>
          </ac:spMkLst>
        </pc:spChg>
        <pc:spChg chg="add del mod">
          <ac:chgData name="Dimitris Latsinos" userId="ae3dace5379ea4ee" providerId="LiveId" clId="{3A961A17-D3F4-43BB-B181-F166235E362F}" dt="2024-10-21T01:02:44.552" v="1410" actId="478"/>
          <ac:spMkLst>
            <pc:docMk/>
            <pc:sldMk cId="968148579" sldId="277"/>
            <ac:spMk id="8" creationId="{74C0C232-B3D9-0433-6457-CF1458BDC258}"/>
          </ac:spMkLst>
        </pc:spChg>
        <pc:spChg chg="add del mod">
          <ac:chgData name="Dimitris Latsinos" userId="ae3dace5379ea4ee" providerId="LiveId" clId="{3A961A17-D3F4-43BB-B181-F166235E362F}" dt="2024-10-21T01:02:46.374" v="1411" actId="478"/>
          <ac:spMkLst>
            <pc:docMk/>
            <pc:sldMk cId="968148579" sldId="277"/>
            <ac:spMk id="9" creationId="{C28DA41E-48A7-E849-2B3B-536EF6E5FA9B}"/>
          </ac:spMkLst>
        </pc:spChg>
        <pc:spChg chg="add del mod">
          <ac:chgData name="Dimitris Latsinos" userId="ae3dace5379ea4ee" providerId="LiveId" clId="{3A961A17-D3F4-43BB-B181-F166235E362F}" dt="2024-10-21T01:05:40.686" v="1423" actId="478"/>
          <ac:spMkLst>
            <pc:docMk/>
            <pc:sldMk cId="968148579" sldId="277"/>
            <ac:spMk id="10" creationId="{1B689214-17FD-8ED5-9194-EE6059173342}"/>
          </ac:spMkLst>
        </pc:spChg>
        <pc:spChg chg="add del mod">
          <ac:chgData name="Dimitris Latsinos" userId="ae3dace5379ea4ee" providerId="LiveId" clId="{3A961A17-D3F4-43BB-B181-F166235E362F}" dt="2024-10-21T01:05:43.544" v="1424" actId="478"/>
          <ac:spMkLst>
            <pc:docMk/>
            <pc:sldMk cId="968148579" sldId="277"/>
            <ac:spMk id="11" creationId="{F625F6F5-59E6-DFF2-389A-367993683F69}"/>
          </ac:spMkLst>
        </pc:spChg>
        <pc:spChg chg="add">
          <ac:chgData name="Dimitris Latsinos" userId="ae3dace5379ea4ee" providerId="LiveId" clId="{3A961A17-D3F4-43BB-B181-F166235E362F}" dt="2024-10-21T01:16:26.643" v="1431"/>
          <ac:spMkLst>
            <pc:docMk/>
            <pc:sldMk cId="968148579" sldId="277"/>
            <ac:spMk id="12" creationId="{02660930-841A-E5D5-EF7C-6B1C0DF5B2F7}"/>
          </ac:spMkLst>
        </pc:spChg>
        <pc:picChg chg="add del mod">
          <ac:chgData name="Dimitris Latsinos" userId="ae3dace5379ea4ee" providerId="LiveId" clId="{3A961A17-D3F4-43BB-B181-F166235E362F}" dt="2024-10-21T01:16:47.165" v="1434" actId="478"/>
          <ac:picMkLst>
            <pc:docMk/>
            <pc:sldMk cId="968148579" sldId="277"/>
            <ac:picMk id="13" creationId="{FF7F8C2E-E2C0-C377-42B5-8750B531FDF9}"/>
          </ac:picMkLst>
        </pc:picChg>
        <pc:picChg chg="add del mod">
          <ac:chgData name="Dimitris Latsinos" userId="ae3dace5379ea4ee" providerId="LiveId" clId="{3A961A17-D3F4-43BB-B181-F166235E362F}" dt="2024-10-21T01:17:11.175" v="1439" actId="478"/>
          <ac:picMkLst>
            <pc:docMk/>
            <pc:sldMk cId="968148579" sldId="277"/>
            <ac:picMk id="14" creationId="{5819E958-5B3F-7D13-28A6-BFA47EA26EDC}"/>
          </ac:picMkLst>
        </pc:picChg>
        <pc:picChg chg="add mod ord modCrop">
          <ac:chgData name="Dimitris Latsinos" userId="ae3dace5379ea4ee" providerId="LiveId" clId="{3A961A17-D3F4-43BB-B181-F166235E362F}" dt="2024-10-21T01:26:46.917" v="1487" actId="1076"/>
          <ac:picMkLst>
            <pc:docMk/>
            <pc:sldMk cId="968148579" sldId="277"/>
            <ac:picMk id="15" creationId="{B6B942E6-5B2E-6F21-93C7-DC83808A9FFA}"/>
          </ac:picMkLst>
        </pc:picChg>
        <pc:picChg chg="add mod modCrop">
          <ac:chgData name="Dimitris Latsinos" userId="ae3dace5379ea4ee" providerId="LiveId" clId="{3A961A17-D3F4-43BB-B181-F166235E362F}" dt="2024-10-21T01:26:44.235" v="1486" actId="1076"/>
          <ac:picMkLst>
            <pc:docMk/>
            <pc:sldMk cId="968148579" sldId="277"/>
            <ac:picMk id="16" creationId="{B0FC6544-7BFD-C1B1-A917-2B8143C18BD1}"/>
          </ac:picMkLst>
        </pc:picChg>
        <pc:picChg chg="add mod modCrop">
          <ac:chgData name="Dimitris Latsinos" userId="ae3dace5379ea4ee" providerId="LiveId" clId="{3A961A17-D3F4-43BB-B181-F166235E362F}" dt="2024-10-21T01:27:14.061" v="1493" actId="1076"/>
          <ac:picMkLst>
            <pc:docMk/>
            <pc:sldMk cId="968148579" sldId="277"/>
            <ac:picMk id="17" creationId="{8CB67F66-C463-024C-883A-A11AA0AEA683}"/>
          </ac:picMkLst>
        </pc:picChg>
      </pc:sldChg>
      <pc:sldChg chg="addSp delSp modSp add mod modTransition setBg">
        <pc:chgData name="Dimitris Latsinos" userId="ae3dace5379ea4ee" providerId="LiveId" clId="{3A961A17-D3F4-43BB-B181-F166235E362F}" dt="2024-10-21T09:18:53.696" v="2469"/>
        <pc:sldMkLst>
          <pc:docMk/>
          <pc:sldMk cId="30592122" sldId="278"/>
        </pc:sldMkLst>
        <pc:spChg chg="mod">
          <ac:chgData name="Dimitris Latsinos" userId="ae3dace5379ea4ee" providerId="LiveId" clId="{3A961A17-D3F4-43BB-B181-F166235E362F}" dt="2024-10-21T08:17:03.277" v="2072" actId="947"/>
          <ac:spMkLst>
            <pc:docMk/>
            <pc:sldMk cId="30592122" sldId="278"/>
            <ac:spMk id="2" creationId="{7A98DDB3-F44D-7FE1-15F7-F088EB66BCD7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30592122" sldId="278"/>
            <ac:spMk id="4" creationId="{901E027F-2792-3962-682E-B92CC8B82173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30592122" sldId="278"/>
            <ac:spMk id="5" creationId="{7B7E4DEA-8574-A52A-79A1-A8E91EA65497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30592122" sldId="278"/>
            <ac:spMk id="6" creationId="{B3A40827-7CD4-44A5-DE7D-749846F0D229}"/>
          </ac:spMkLst>
        </pc:spChg>
        <pc:spChg chg="add mod">
          <ac:chgData name="Dimitris Latsinos" userId="ae3dace5379ea4ee" providerId="LiveId" clId="{3A961A17-D3F4-43BB-B181-F166235E362F}" dt="2024-10-21T01:37:53.712" v="1594" actId="207"/>
          <ac:spMkLst>
            <pc:docMk/>
            <pc:sldMk cId="30592122" sldId="278"/>
            <ac:spMk id="7" creationId="{779D98A8-4E5A-079F-95F8-AE7F0AAB1C3D}"/>
          </ac:spMkLst>
        </pc:spChg>
        <pc:spChg chg="add del mod">
          <ac:chgData name="Dimitris Latsinos" userId="ae3dace5379ea4ee" providerId="LiveId" clId="{3A961A17-D3F4-43BB-B181-F166235E362F}" dt="2024-10-21T01:40:14.719" v="1604"/>
          <ac:spMkLst>
            <pc:docMk/>
            <pc:sldMk cId="30592122" sldId="278"/>
            <ac:spMk id="8" creationId="{F4095441-8527-9201-EF3F-D01CBB380757}"/>
          </ac:spMkLst>
        </pc:spChg>
        <pc:spChg chg="add mod">
          <ac:chgData name="Dimitris Latsinos" userId="ae3dace5379ea4ee" providerId="LiveId" clId="{3A961A17-D3F4-43BB-B181-F166235E362F}" dt="2024-10-21T06:41:32.038" v="1809" actId="1076"/>
          <ac:spMkLst>
            <pc:docMk/>
            <pc:sldMk cId="30592122" sldId="278"/>
            <ac:spMk id="9" creationId="{A17C404C-6B69-1463-005F-23B8CDF3E3F8}"/>
          </ac:spMkLst>
        </pc:spChg>
        <pc:picChg chg="add del mod">
          <ac:chgData name="Dimitris Latsinos" userId="ae3dace5379ea4ee" providerId="LiveId" clId="{3A961A17-D3F4-43BB-B181-F166235E362F}" dt="2024-10-21T01:36:42.450" v="1568" actId="478"/>
          <ac:picMkLst>
            <pc:docMk/>
            <pc:sldMk cId="30592122" sldId="278"/>
            <ac:picMk id="3" creationId="{A1B41E89-0D39-DF9A-CEFF-6C17E396C53B}"/>
          </ac:picMkLst>
        </pc:picChg>
        <pc:picChg chg="mod modCrop">
          <ac:chgData name="Dimitris Latsinos" userId="ae3dace5379ea4ee" providerId="LiveId" clId="{3A961A17-D3F4-43BB-B181-F166235E362F}" dt="2024-10-21T01:29:58.827" v="1514" actId="1076"/>
          <ac:picMkLst>
            <pc:docMk/>
            <pc:sldMk cId="30592122" sldId="278"/>
            <ac:picMk id="15" creationId="{B6B942E6-5B2E-6F21-93C7-DC83808A9FFA}"/>
          </ac:picMkLst>
        </pc:picChg>
        <pc:picChg chg="mod modCrop">
          <ac:chgData name="Dimitris Latsinos" userId="ae3dace5379ea4ee" providerId="LiveId" clId="{3A961A17-D3F4-43BB-B181-F166235E362F}" dt="2024-10-21T01:27:51.570" v="1496" actId="732"/>
          <ac:picMkLst>
            <pc:docMk/>
            <pc:sldMk cId="30592122" sldId="278"/>
            <ac:picMk id="16" creationId="{B0FC6544-7BFD-C1B1-A917-2B8143C18BD1}"/>
          </ac:picMkLst>
        </pc:picChg>
        <pc:picChg chg="mod modCrop">
          <ac:chgData name="Dimitris Latsinos" userId="ae3dace5379ea4ee" providerId="LiveId" clId="{3A961A17-D3F4-43BB-B181-F166235E362F}" dt="2024-10-21T01:30:02.735" v="1515" actId="1076"/>
          <ac:picMkLst>
            <pc:docMk/>
            <pc:sldMk cId="30592122" sldId="278"/>
            <ac:picMk id="17" creationId="{8CB67F66-C463-024C-883A-A11AA0AEA683}"/>
          </ac:picMkLst>
        </pc:picChg>
      </pc:sldChg>
      <pc:sldChg chg="addSp delSp modSp add mod ord modTransition">
        <pc:chgData name="Dimitris Latsinos" userId="ae3dace5379ea4ee" providerId="LiveId" clId="{3A961A17-D3F4-43BB-B181-F166235E362F}" dt="2024-10-21T08:16:45.737" v="2071" actId="947"/>
        <pc:sldMkLst>
          <pc:docMk/>
          <pc:sldMk cId="1213651877" sldId="279"/>
        </pc:sldMkLst>
        <pc:spChg chg="mod">
          <ac:chgData name="Dimitris Latsinos" userId="ae3dace5379ea4ee" providerId="LiveId" clId="{3A961A17-D3F4-43BB-B181-F166235E362F}" dt="2024-10-21T08:16:45.737" v="2071" actId="947"/>
          <ac:spMkLst>
            <pc:docMk/>
            <pc:sldMk cId="1213651877" sldId="279"/>
            <ac:spMk id="2" creationId="{7A98DDB3-F44D-7FE1-15F7-F088EB66BCD7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1213651877" sldId="279"/>
            <ac:spMk id="4" creationId="{901E027F-2792-3962-682E-B92CC8B82173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1213651877" sldId="279"/>
            <ac:spMk id="5" creationId="{7B7E4DEA-8574-A52A-79A1-A8E91EA65497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1213651877" sldId="279"/>
            <ac:spMk id="6" creationId="{B3A40827-7CD4-44A5-DE7D-749846F0D229}"/>
          </ac:spMkLst>
        </pc:spChg>
        <pc:spChg chg="add mod">
          <ac:chgData name="Dimitris Latsinos" userId="ae3dace5379ea4ee" providerId="LiveId" clId="{3A961A17-D3F4-43BB-B181-F166235E362F}" dt="2024-10-21T01:44:43.063" v="1623" actId="1076"/>
          <ac:spMkLst>
            <pc:docMk/>
            <pc:sldMk cId="1213651877" sldId="279"/>
            <ac:spMk id="8" creationId="{60D61F0E-82B5-A4DD-FBDD-B527A2528B28}"/>
          </ac:spMkLst>
        </pc:spChg>
        <pc:spChg chg="add del mod">
          <ac:chgData name="Dimitris Latsinos" userId="ae3dace5379ea4ee" providerId="LiveId" clId="{3A961A17-D3F4-43BB-B181-F166235E362F}" dt="2024-10-21T01:41:35.658" v="1611" actId="478"/>
          <ac:spMkLst>
            <pc:docMk/>
            <pc:sldMk cId="1213651877" sldId="279"/>
            <ac:spMk id="9" creationId="{FB7C34DA-1DC7-4FD6-1B8E-AFD1C595BDC7}"/>
          </ac:spMkLst>
        </pc:spChg>
        <pc:spChg chg="add del mod">
          <ac:chgData name="Dimitris Latsinos" userId="ae3dace5379ea4ee" providerId="LiveId" clId="{3A961A17-D3F4-43BB-B181-F166235E362F}" dt="2024-10-21T01:46:56.775" v="1669" actId="21"/>
          <ac:spMkLst>
            <pc:docMk/>
            <pc:sldMk cId="1213651877" sldId="279"/>
            <ac:spMk id="10" creationId="{DAEC4309-1BE0-F011-B1C5-D9F4B7AC6C20}"/>
          </ac:spMkLst>
        </pc:spChg>
        <pc:spChg chg="add mod">
          <ac:chgData name="Dimitris Latsinos" userId="ae3dace5379ea4ee" providerId="LiveId" clId="{3A961A17-D3F4-43BB-B181-F166235E362F}" dt="2024-10-21T01:47:42.785" v="1706" actId="1076"/>
          <ac:spMkLst>
            <pc:docMk/>
            <pc:sldMk cId="1213651877" sldId="279"/>
            <ac:spMk id="11" creationId="{07E68996-A7B6-A8B6-41BA-4EC37C1B5D17}"/>
          </ac:spMkLst>
        </pc:spChg>
        <pc:picChg chg="add mod">
          <ac:chgData name="Dimitris Latsinos" userId="ae3dace5379ea4ee" providerId="LiveId" clId="{3A961A17-D3F4-43BB-B181-F166235E362F}" dt="2024-10-21T01:34:48.539" v="1555" actId="1076"/>
          <ac:picMkLst>
            <pc:docMk/>
            <pc:sldMk cId="1213651877" sldId="279"/>
            <ac:picMk id="3" creationId="{1DA5EC0E-9523-9B8E-4015-0F9670E03CC0}"/>
          </ac:picMkLst>
        </pc:picChg>
        <pc:picChg chg="add del mod">
          <ac:chgData name="Dimitris Latsinos" userId="ae3dace5379ea4ee" providerId="LiveId" clId="{3A961A17-D3F4-43BB-B181-F166235E362F}" dt="2024-10-21T01:36:18.641" v="1564" actId="21"/>
          <ac:picMkLst>
            <pc:docMk/>
            <pc:sldMk cId="1213651877" sldId="279"/>
            <ac:picMk id="7" creationId="{E20B97E9-568F-7619-ECEF-47BB0DD24E40}"/>
          </ac:picMkLst>
        </pc:picChg>
        <pc:picChg chg="mod modCrop">
          <ac:chgData name="Dimitris Latsinos" userId="ae3dace5379ea4ee" providerId="LiveId" clId="{3A961A17-D3F4-43BB-B181-F166235E362F}" dt="2024-10-21T01:31:12.084" v="1522" actId="1076"/>
          <ac:picMkLst>
            <pc:docMk/>
            <pc:sldMk cId="1213651877" sldId="279"/>
            <ac:picMk id="15" creationId="{B6B942E6-5B2E-6F21-93C7-DC83808A9FFA}"/>
          </ac:picMkLst>
        </pc:picChg>
        <pc:picChg chg="mod">
          <ac:chgData name="Dimitris Latsinos" userId="ae3dace5379ea4ee" providerId="LiveId" clId="{3A961A17-D3F4-43BB-B181-F166235E362F}" dt="2024-10-21T01:31:39.633" v="1527" actId="1076"/>
          <ac:picMkLst>
            <pc:docMk/>
            <pc:sldMk cId="1213651877" sldId="279"/>
            <ac:picMk id="16" creationId="{B0FC6544-7BFD-C1B1-A917-2B8143C18BD1}"/>
          </ac:picMkLst>
        </pc:picChg>
        <pc:picChg chg="del mod modCrop">
          <ac:chgData name="Dimitris Latsinos" userId="ae3dace5379ea4ee" providerId="LiveId" clId="{3A961A17-D3F4-43BB-B181-F166235E362F}" dt="2024-10-21T01:34:35.061" v="1552" actId="478"/>
          <ac:picMkLst>
            <pc:docMk/>
            <pc:sldMk cId="1213651877" sldId="279"/>
            <ac:picMk id="17" creationId="{8CB67F66-C463-024C-883A-A11AA0AEA683}"/>
          </ac:picMkLst>
        </pc:picChg>
      </pc:sldChg>
      <pc:sldChg chg="addSp delSp modSp add mod modTransition">
        <pc:chgData name="Dimitris Latsinos" userId="ae3dace5379ea4ee" providerId="LiveId" clId="{3A961A17-D3F4-43BB-B181-F166235E362F}" dt="2024-10-21T08:16:35.998" v="2070" actId="947"/>
        <pc:sldMkLst>
          <pc:docMk/>
          <pc:sldMk cId="3022374383" sldId="280"/>
        </pc:sldMkLst>
        <pc:spChg chg="mod">
          <ac:chgData name="Dimitris Latsinos" userId="ae3dace5379ea4ee" providerId="LiveId" clId="{3A961A17-D3F4-43BB-B181-F166235E362F}" dt="2024-10-21T08:16:35.998" v="2070" actId="947"/>
          <ac:spMkLst>
            <pc:docMk/>
            <pc:sldMk cId="3022374383" sldId="280"/>
            <ac:spMk id="2" creationId="{7A98DDB3-F44D-7FE1-15F7-F088EB66BCD7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3022374383" sldId="280"/>
            <ac:spMk id="4" creationId="{901E027F-2792-3962-682E-B92CC8B82173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3022374383" sldId="280"/>
            <ac:spMk id="5" creationId="{7B7E4DEA-8574-A52A-79A1-A8E91EA65497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3022374383" sldId="280"/>
            <ac:spMk id="6" creationId="{B3A40827-7CD4-44A5-DE7D-749846F0D229}"/>
          </ac:spMkLst>
        </pc:spChg>
        <pc:spChg chg="add mod">
          <ac:chgData name="Dimitris Latsinos" userId="ae3dace5379ea4ee" providerId="LiveId" clId="{3A961A17-D3F4-43BB-B181-F166235E362F}" dt="2024-10-21T06:42:13.553" v="1816" actId="1076"/>
          <ac:spMkLst>
            <pc:docMk/>
            <pc:sldMk cId="3022374383" sldId="280"/>
            <ac:spMk id="8" creationId="{7D318B85-F537-87FC-628A-9ED25AB2832D}"/>
          </ac:spMkLst>
        </pc:spChg>
        <pc:picChg chg="add mod">
          <ac:chgData name="Dimitris Latsinos" userId="ae3dace5379ea4ee" providerId="LiveId" clId="{3A961A17-D3F4-43BB-B181-F166235E362F}" dt="2024-10-21T01:36:29.920" v="1567" actId="1076"/>
          <ac:picMkLst>
            <pc:docMk/>
            <pc:sldMk cId="3022374383" sldId="280"/>
            <ac:picMk id="3" creationId="{62A1B512-31AE-7AEF-85E0-3B7456C5031F}"/>
          </ac:picMkLst>
        </pc:picChg>
        <pc:picChg chg="add mod">
          <ac:chgData name="Dimitris Latsinos" userId="ae3dace5379ea4ee" providerId="LiveId" clId="{3A961A17-D3F4-43BB-B181-F166235E362F}" dt="2024-10-21T06:42:11.049" v="1815" actId="1076"/>
          <ac:picMkLst>
            <pc:docMk/>
            <pc:sldMk cId="3022374383" sldId="280"/>
            <ac:picMk id="7" creationId="{5135376D-F4C2-24CE-6DB9-6A676DCC3072}"/>
          </ac:picMkLst>
        </pc:picChg>
        <pc:picChg chg="mod">
          <ac:chgData name="Dimitris Latsinos" userId="ae3dace5379ea4ee" providerId="LiveId" clId="{3A961A17-D3F4-43BB-B181-F166235E362F}" dt="2024-10-21T01:33:17.540" v="1541" actId="1076"/>
          <ac:picMkLst>
            <pc:docMk/>
            <pc:sldMk cId="3022374383" sldId="280"/>
            <ac:picMk id="15" creationId="{B6B942E6-5B2E-6F21-93C7-DC83808A9FFA}"/>
          </ac:picMkLst>
        </pc:picChg>
        <pc:picChg chg="del mod modCrop">
          <ac:chgData name="Dimitris Latsinos" userId="ae3dace5379ea4ee" providerId="LiveId" clId="{3A961A17-D3F4-43BB-B181-F166235E362F}" dt="2024-10-21T01:36:25.717" v="1566" actId="478"/>
          <ac:picMkLst>
            <pc:docMk/>
            <pc:sldMk cId="3022374383" sldId="280"/>
            <ac:picMk id="16" creationId="{B0FC6544-7BFD-C1B1-A917-2B8143C18BD1}"/>
          </ac:picMkLst>
        </pc:picChg>
        <pc:picChg chg="mod modCrop">
          <ac:chgData name="Dimitris Latsinos" userId="ae3dace5379ea4ee" providerId="LiveId" clId="{3A961A17-D3F4-43BB-B181-F166235E362F}" dt="2024-10-21T01:35:23.574" v="1556" actId="1076"/>
          <ac:picMkLst>
            <pc:docMk/>
            <pc:sldMk cId="3022374383" sldId="280"/>
            <ac:picMk id="17" creationId="{8CB67F66-C463-024C-883A-A11AA0AEA683}"/>
          </ac:picMkLst>
        </pc:picChg>
      </pc:sldChg>
      <pc:sldChg chg="addSp delSp modSp add del mod delAnim">
        <pc:chgData name="Dimitris Latsinos" userId="ae3dace5379ea4ee" providerId="LiveId" clId="{3A961A17-D3F4-43BB-B181-F166235E362F}" dt="2024-10-21T07:48:29.211" v="2022" actId="47"/>
        <pc:sldMkLst>
          <pc:docMk/>
          <pc:sldMk cId="3095072369" sldId="281"/>
        </pc:sldMkLst>
        <pc:spChg chg="add del">
          <ac:chgData name="Dimitris Latsinos" userId="ae3dace5379ea4ee" providerId="LiveId" clId="{3A961A17-D3F4-43BB-B181-F166235E362F}" dt="2024-10-21T06:50:43.866" v="1881" actId="478"/>
          <ac:spMkLst>
            <pc:docMk/>
            <pc:sldMk cId="3095072369" sldId="281"/>
            <ac:spMk id="2" creationId="{C35229B8-8F39-2FE1-7694-1196594E5D58}"/>
          </ac:spMkLst>
        </pc:spChg>
        <pc:spChg chg="mod">
          <ac:chgData name="Dimitris Latsinos" userId="ae3dace5379ea4ee" providerId="LiveId" clId="{3A961A17-D3F4-43BB-B181-F166235E362F}" dt="2024-10-21T07:34:37.530" v="2008" actId="20577"/>
          <ac:spMkLst>
            <pc:docMk/>
            <pc:sldMk cId="3095072369" sldId="281"/>
            <ac:spMk id="5" creationId="{B364CC2F-EFAB-7638-9D02-5191162F662C}"/>
          </ac:spMkLst>
        </pc:spChg>
        <pc:spChg chg="del mod">
          <ac:chgData name="Dimitris Latsinos" userId="ae3dace5379ea4ee" providerId="LiveId" clId="{3A961A17-D3F4-43BB-B181-F166235E362F}" dt="2024-10-21T07:28:34.584" v="1983" actId="478"/>
          <ac:spMkLst>
            <pc:docMk/>
            <pc:sldMk cId="3095072369" sldId="281"/>
            <ac:spMk id="7" creationId="{EBCF2DA6-638A-81D1-DF88-8C307E38F20B}"/>
          </ac:spMkLst>
        </pc:spChg>
        <pc:spChg chg="del mod">
          <ac:chgData name="Dimitris Latsinos" userId="ae3dace5379ea4ee" providerId="LiveId" clId="{3A961A17-D3F4-43BB-B181-F166235E362F}" dt="2024-10-21T07:28:44.852" v="1991" actId="478"/>
          <ac:spMkLst>
            <pc:docMk/>
            <pc:sldMk cId="3095072369" sldId="281"/>
            <ac:spMk id="8" creationId="{628A9B32-0FF3-1E76-C36D-720B692EA203}"/>
          </ac:spMkLst>
        </pc:spChg>
        <pc:spChg chg="del mod">
          <ac:chgData name="Dimitris Latsinos" userId="ae3dace5379ea4ee" providerId="LiveId" clId="{3A961A17-D3F4-43BB-B181-F166235E362F}" dt="2024-10-21T07:28:42.423" v="1990" actId="478"/>
          <ac:spMkLst>
            <pc:docMk/>
            <pc:sldMk cId="3095072369" sldId="281"/>
            <ac:spMk id="9" creationId="{C5B121FA-E3AD-B4B0-F090-8CECFCD96FDF}"/>
          </ac:spMkLst>
        </pc:spChg>
        <pc:spChg chg="del mod">
          <ac:chgData name="Dimitris Latsinos" userId="ae3dace5379ea4ee" providerId="LiveId" clId="{3A961A17-D3F4-43BB-B181-F166235E362F}" dt="2024-10-21T07:28:41.675" v="1989" actId="478"/>
          <ac:spMkLst>
            <pc:docMk/>
            <pc:sldMk cId="3095072369" sldId="281"/>
            <ac:spMk id="10" creationId="{F1BC8A5D-B238-67BA-1820-7F702E616952}"/>
          </ac:spMkLst>
        </pc:spChg>
        <pc:spChg chg="mod">
          <ac:chgData name="Dimitris Latsinos" userId="ae3dace5379ea4ee" providerId="LiveId" clId="{3A961A17-D3F4-43BB-B181-F166235E362F}" dt="2024-10-21T07:28:50.880" v="1992" actId="14100"/>
          <ac:spMkLst>
            <pc:docMk/>
            <pc:sldMk cId="3095072369" sldId="281"/>
            <ac:spMk id="11" creationId="{94AB5300-3DE7-AEC0-CF6D-5D0B95E44039}"/>
          </ac:spMkLst>
        </pc:spChg>
        <pc:spChg chg="del mod">
          <ac:chgData name="Dimitris Latsinos" userId="ae3dace5379ea4ee" providerId="LiveId" clId="{3A961A17-D3F4-43BB-B181-F166235E362F}" dt="2024-10-21T07:28:40.611" v="1988" actId="478"/>
          <ac:spMkLst>
            <pc:docMk/>
            <pc:sldMk cId="3095072369" sldId="281"/>
            <ac:spMk id="12" creationId="{5E508F21-F241-990C-935F-E8EE663431F1}"/>
          </ac:spMkLst>
        </pc:spChg>
        <pc:spChg chg="mod">
          <ac:chgData name="Dimitris Latsinos" userId="ae3dace5379ea4ee" providerId="LiveId" clId="{3A961A17-D3F4-43BB-B181-F166235E362F}" dt="2024-10-21T07:28:54.954" v="1993" actId="14100"/>
          <ac:spMkLst>
            <pc:docMk/>
            <pc:sldMk cId="3095072369" sldId="281"/>
            <ac:spMk id="13" creationId="{491BA56B-F7D0-B671-9EE2-80DB6C3F8D12}"/>
          </ac:spMkLst>
        </pc:spChg>
        <pc:spChg chg="del mod">
          <ac:chgData name="Dimitris Latsinos" userId="ae3dace5379ea4ee" providerId="LiveId" clId="{3A961A17-D3F4-43BB-B181-F166235E362F}" dt="2024-10-21T07:28:36.936" v="1985" actId="478"/>
          <ac:spMkLst>
            <pc:docMk/>
            <pc:sldMk cId="3095072369" sldId="281"/>
            <ac:spMk id="16" creationId="{CAF31025-60F8-796C-F9DE-EE45FD921CDA}"/>
          </ac:spMkLst>
        </pc:spChg>
        <pc:spChg chg="del mod">
          <ac:chgData name="Dimitris Latsinos" userId="ae3dace5379ea4ee" providerId="LiveId" clId="{3A961A17-D3F4-43BB-B181-F166235E362F}" dt="2024-10-21T07:28:38.889" v="1987" actId="478"/>
          <ac:spMkLst>
            <pc:docMk/>
            <pc:sldMk cId="3095072369" sldId="281"/>
            <ac:spMk id="17" creationId="{1708AB9B-7A52-7D50-56AA-85E575E4A0C0}"/>
          </ac:spMkLst>
        </pc:spChg>
        <pc:spChg chg="del mod">
          <ac:chgData name="Dimitris Latsinos" userId="ae3dace5379ea4ee" providerId="LiveId" clId="{3A961A17-D3F4-43BB-B181-F166235E362F}" dt="2024-10-21T07:28:38.028" v="1986" actId="478"/>
          <ac:spMkLst>
            <pc:docMk/>
            <pc:sldMk cId="3095072369" sldId="281"/>
            <ac:spMk id="18" creationId="{958D288A-AA87-325F-795E-4E995C95AAB5}"/>
          </ac:spMkLst>
        </pc:spChg>
        <pc:spChg chg="mod">
          <ac:chgData name="Dimitris Latsinos" userId="ae3dace5379ea4ee" providerId="LiveId" clId="{3A961A17-D3F4-43BB-B181-F166235E362F}" dt="2024-10-21T07:28:59.807" v="1994" actId="14100"/>
          <ac:spMkLst>
            <pc:docMk/>
            <pc:sldMk cId="3095072369" sldId="281"/>
            <ac:spMk id="20" creationId="{EB9870EF-4BB8-FFC9-0802-F9BCC8FF4A98}"/>
          </ac:spMkLst>
        </pc:spChg>
        <pc:spChg chg="mod">
          <ac:chgData name="Dimitris Latsinos" userId="ae3dace5379ea4ee" providerId="LiveId" clId="{3A961A17-D3F4-43BB-B181-F166235E362F}" dt="2024-10-21T07:29:04.464" v="1995" actId="14100"/>
          <ac:spMkLst>
            <pc:docMk/>
            <pc:sldMk cId="3095072369" sldId="281"/>
            <ac:spMk id="24" creationId="{47079164-53DF-E180-FE8E-D32491CF8133}"/>
          </ac:spMkLst>
        </pc:spChg>
        <pc:spChg chg="mod">
          <ac:chgData name="Dimitris Latsinos" userId="ae3dace5379ea4ee" providerId="LiveId" clId="{3A961A17-D3F4-43BB-B181-F166235E362F}" dt="2024-10-21T07:29:18.347" v="1999" actId="14100"/>
          <ac:spMkLst>
            <pc:docMk/>
            <pc:sldMk cId="3095072369" sldId="281"/>
            <ac:spMk id="27" creationId="{56AEDF00-4EFC-D539-8A36-1F2914E56B51}"/>
          </ac:spMkLst>
        </pc:spChg>
        <pc:spChg chg="del mod">
          <ac:chgData name="Dimitris Latsinos" userId="ae3dace5379ea4ee" providerId="LiveId" clId="{3A961A17-D3F4-43BB-B181-F166235E362F}" dt="2024-10-21T07:28:35.491" v="1984" actId="478"/>
          <ac:spMkLst>
            <pc:docMk/>
            <pc:sldMk cId="3095072369" sldId="281"/>
            <ac:spMk id="29" creationId="{B7BDDAC2-64B0-0884-9923-FBB6FCC75426}"/>
          </ac:spMkLst>
        </pc:spChg>
        <pc:spChg chg="add del mod">
          <ac:chgData name="Dimitris Latsinos" userId="ae3dace5379ea4ee" providerId="LiveId" clId="{3A961A17-D3F4-43BB-B181-F166235E362F}" dt="2024-10-21T06:50:40.874" v="1880" actId="478"/>
          <ac:spMkLst>
            <pc:docMk/>
            <pc:sldMk cId="3095072369" sldId="281"/>
            <ac:spMk id="30" creationId="{A576F90F-294E-A9F8-5E75-E7F16ACF1E27}"/>
          </ac:spMkLst>
        </pc:spChg>
        <pc:spChg chg="add del mod">
          <ac:chgData name="Dimitris Latsinos" userId="ae3dace5379ea4ee" providerId="LiveId" clId="{3A961A17-D3F4-43BB-B181-F166235E362F}" dt="2024-10-21T06:50:48.908" v="1882" actId="478"/>
          <ac:spMkLst>
            <pc:docMk/>
            <pc:sldMk cId="3095072369" sldId="281"/>
            <ac:spMk id="32" creationId="{752F6585-7B66-937E-225B-4C466BA7B921}"/>
          </ac:spMkLst>
        </pc:spChg>
        <pc:spChg chg="add mod">
          <ac:chgData name="Dimitris Latsinos" userId="ae3dace5379ea4ee" providerId="LiveId" clId="{3A961A17-D3F4-43BB-B181-F166235E362F}" dt="2024-10-21T07:19:50.288" v="1948" actId="947"/>
          <ac:spMkLst>
            <pc:docMk/>
            <pc:sldMk cId="3095072369" sldId="281"/>
            <ac:spMk id="33" creationId="{D371B38C-B822-3AC2-C5A4-B556DD2DFF6C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38" creationId="{74CFCB62-3C44-34F3-0DD6-7EB8D02A1B02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39" creationId="{DED72F5E-3745-35FF-6135-E7CD8FF2DB22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0" creationId="{ED80B62F-7EB2-9DF2-7539-E72188AEAA77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1" creationId="{4923BBC0-6897-40BC-CD78-2B87735BC7BD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2" creationId="{19DFDFDE-01C9-5FEB-346B-3DE381A00CF6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3" creationId="{E815A823-3CD7-3179-4FC8-0612BA0592F8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4" creationId="{8E879D60-1EEA-C9D2-6293-FE4AD3D7CC6D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5" creationId="{E8793C95-E822-A8A9-282C-A3BA36A9B92B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6" creationId="{38822275-D56E-ECBE-6FEA-68893C88701F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7" creationId="{65B5BD5F-695C-6029-06DB-58C28DE35C53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8" creationId="{E798BBD8-8C26-7597-00CC-26820B8F88FF}"/>
          </ac:spMkLst>
        </pc:spChg>
        <pc:spChg chg="mod">
          <ac:chgData name="Dimitris Latsinos" userId="ae3dace5379ea4ee" providerId="LiveId" clId="{3A961A17-D3F4-43BB-B181-F166235E362F}" dt="2024-10-21T07:29:45.353" v="2004" actId="1076"/>
          <ac:spMkLst>
            <pc:docMk/>
            <pc:sldMk cId="3095072369" sldId="281"/>
            <ac:spMk id="49" creationId="{511E7020-A6E2-C8E0-62B4-EDED8490251D}"/>
          </ac:spMkLst>
        </pc:spChg>
        <pc:picChg chg="add">
          <ac:chgData name="Dimitris Latsinos" userId="ae3dace5379ea4ee" providerId="LiveId" clId="{3A961A17-D3F4-43BB-B181-F166235E362F}" dt="2024-10-21T06:50:37.071" v="1879"/>
          <ac:picMkLst>
            <pc:docMk/>
            <pc:sldMk cId="3095072369" sldId="281"/>
            <ac:picMk id="2050" creationId="{CE233240-7911-8B0C-342A-CBB311E14129}"/>
          </ac:picMkLst>
        </pc:picChg>
      </pc:sldChg>
      <pc:sldChg chg="addSp delSp modSp add mod modTransition delAnim">
        <pc:chgData name="Dimitris Latsinos" userId="ae3dace5379ea4ee" providerId="LiveId" clId="{3A961A17-D3F4-43BB-B181-F166235E362F}" dt="2024-10-21T08:57:56.039" v="2388"/>
        <pc:sldMkLst>
          <pc:docMk/>
          <pc:sldMk cId="2798463426" sldId="282"/>
        </pc:sldMkLst>
        <pc:spChg chg="add mod">
          <ac:chgData name="Dimitris Latsinos" userId="ae3dace5379ea4ee" providerId="LiveId" clId="{3A961A17-D3F4-43BB-B181-F166235E362F}" dt="2024-10-21T07:46:54.971" v="2018" actId="571"/>
          <ac:spMkLst>
            <pc:docMk/>
            <pc:sldMk cId="2798463426" sldId="282"/>
            <ac:spMk id="2" creationId="{C14E1309-E891-955C-639C-25ECBC58C2FB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2798463426" sldId="282"/>
            <ac:spMk id="3" creationId="{F1F4720A-8BAB-2531-6851-CCC49BA3B6EC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2798463426" sldId="282"/>
            <ac:spMk id="4" creationId="{840A52BA-F7B3-8F57-C098-131FDB797C22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2798463426" sldId="282"/>
            <ac:spMk id="5" creationId="{B364CC2F-EFAB-7638-9D02-5191162F662C}"/>
          </ac:spMkLst>
        </pc:spChg>
        <pc:spChg chg="mod">
          <ac:chgData name="Dimitris Latsinos" userId="ae3dace5379ea4ee" providerId="LiveId" clId="{3A961A17-D3F4-43BB-B181-F166235E362F}" dt="2024-10-21T08:32:21.967" v="2098" actId="207"/>
          <ac:spMkLst>
            <pc:docMk/>
            <pc:sldMk cId="2798463426" sldId="282"/>
            <ac:spMk id="6" creationId="{DE9D485C-86A8-FE6D-F7D2-50DEFE93EC7F}"/>
          </ac:spMkLst>
        </pc:spChg>
        <pc:spChg chg="del mod">
          <ac:chgData name="Dimitris Latsinos" userId="ae3dace5379ea4ee" providerId="LiveId" clId="{3A961A17-D3F4-43BB-B181-F166235E362F}" dt="2024-10-21T07:48:34.053" v="2023" actId="478"/>
          <ac:spMkLst>
            <pc:docMk/>
            <pc:sldMk cId="2798463426" sldId="282"/>
            <ac:spMk id="7" creationId="{EBCF2DA6-638A-81D1-DF88-8C307E38F20B}"/>
          </ac:spMkLst>
        </pc:spChg>
        <pc:spChg chg="del mod">
          <ac:chgData name="Dimitris Latsinos" userId="ae3dace5379ea4ee" providerId="LiveId" clId="{3A961A17-D3F4-43BB-B181-F166235E362F}" dt="2024-10-21T07:48:42.332" v="2024" actId="478"/>
          <ac:spMkLst>
            <pc:docMk/>
            <pc:sldMk cId="2798463426" sldId="282"/>
            <ac:spMk id="8" creationId="{628A9B32-0FF3-1E76-C36D-720B692EA203}"/>
          </ac:spMkLst>
        </pc:spChg>
        <pc:spChg chg="del mod">
          <ac:chgData name="Dimitris Latsinos" userId="ae3dace5379ea4ee" providerId="LiveId" clId="{3A961A17-D3F4-43BB-B181-F166235E362F}" dt="2024-10-21T07:48:42.332" v="2024" actId="478"/>
          <ac:spMkLst>
            <pc:docMk/>
            <pc:sldMk cId="2798463426" sldId="282"/>
            <ac:spMk id="9" creationId="{C5B121FA-E3AD-B4B0-F090-8CECFCD96FDF}"/>
          </ac:spMkLst>
        </pc:spChg>
        <pc:spChg chg="del mod">
          <ac:chgData name="Dimitris Latsinos" userId="ae3dace5379ea4ee" providerId="LiveId" clId="{3A961A17-D3F4-43BB-B181-F166235E362F}" dt="2024-10-21T07:48:42.332" v="2024" actId="478"/>
          <ac:spMkLst>
            <pc:docMk/>
            <pc:sldMk cId="2798463426" sldId="282"/>
            <ac:spMk id="10" creationId="{F1BC8A5D-B238-67BA-1820-7F702E616952}"/>
          </ac:spMkLst>
        </pc:spChg>
        <pc:spChg chg="mod">
          <ac:chgData name="Dimitris Latsinos" userId="ae3dace5379ea4ee" providerId="LiveId" clId="{3A961A17-D3F4-43BB-B181-F166235E362F}" dt="2024-10-21T07:48:57.704" v="2029" actId="14100"/>
          <ac:spMkLst>
            <pc:docMk/>
            <pc:sldMk cId="2798463426" sldId="282"/>
            <ac:spMk id="11" creationId="{94AB5300-3DE7-AEC0-CF6D-5D0B95E44039}"/>
          </ac:spMkLst>
        </pc:spChg>
        <pc:spChg chg="del mod">
          <ac:chgData name="Dimitris Latsinos" userId="ae3dace5379ea4ee" providerId="LiveId" clId="{3A961A17-D3F4-43BB-B181-F166235E362F}" dt="2024-10-21T07:48:42.332" v="2024" actId="478"/>
          <ac:spMkLst>
            <pc:docMk/>
            <pc:sldMk cId="2798463426" sldId="282"/>
            <ac:spMk id="12" creationId="{5E508F21-F241-990C-935F-E8EE663431F1}"/>
          </ac:spMkLst>
        </pc:spChg>
        <pc:spChg chg="mod">
          <ac:chgData name="Dimitris Latsinos" userId="ae3dace5379ea4ee" providerId="LiveId" clId="{3A961A17-D3F4-43BB-B181-F166235E362F}" dt="2024-10-21T07:49:01.534" v="2030" actId="14100"/>
          <ac:spMkLst>
            <pc:docMk/>
            <pc:sldMk cId="2798463426" sldId="282"/>
            <ac:spMk id="13" creationId="{491BA56B-F7D0-B671-9EE2-80DB6C3F8D12}"/>
          </ac:spMkLst>
        </pc:spChg>
        <pc:spChg chg="mod">
          <ac:chgData name="Dimitris Latsinos" userId="ae3dace5379ea4ee" providerId="LiveId" clId="{3A961A17-D3F4-43BB-B181-F166235E362F}" dt="2024-10-21T08:32:21.967" v="2098" actId="207"/>
          <ac:spMkLst>
            <pc:docMk/>
            <pc:sldMk cId="2798463426" sldId="282"/>
            <ac:spMk id="14" creationId="{0873D946-0298-477F-F4A1-8A34FB367CF3}"/>
          </ac:spMkLst>
        </pc:spChg>
        <pc:spChg chg="mod">
          <ac:chgData name="Dimitris Latsinos" userId="ae3dace5379ea4ee" providerId="LiveId" clId="{3A961A17-D3F4-43BB-B181-F166235E362F}" dt="2024-10-21T08:32:36.073" v="2099" actId="1076"/>
          <ac:spMkLst>
            <pc:docMk/>
            <pc:sldMk cId="2798463426" sldId="282"/>
            <ac:spMk id="15" creationId="{BD1EDF8C-956C-0A84-D6DE-1E8AB72658DB}"/>
          </ac:spMkLst>
        </pc:spChg>
        <pc:spChg chg="del mod">
          <ac:chgData name="Dimitris Latsinos" userId="ae3dace5379ea4ee" providerId="LiveId" clId="{3A961A17-D3F4-43BB-B181-F166235E362F}" dt="2024-10-21T07:48:42.332" v="2024" actId="478"/>
          <ac:spMkLst>
            <pc:docMk/>
            <pc:sldMk cId="2798463426" sldId="282"/>
            <ac:spMk id="16" creationId="{CAF31025-60F8-796C-F9DE-EE45FD921CDA}"/>
          </ac:spMkLst>
        </pc:spChg>
        <pc:spChg chg="del mod">
          <ac:chgData name="Dimitris Latsinos" userId="ae3dace5379ea4ee" providerId="LiveId" clId="{3A961A17-D3F4-43BB-B181-F166235E362F}" dt="2024-10-21T07:48:42.332" v="2024" actId="478"/>
          <ac:spMkLst>
            <pc:docMk/>
            <pc:sldMk cId="2798463426" sldId="282"/>
            <ac:spMk id="17" creationId="{1708AB9B-7A52-7D50-56AA-85E575E4A0C0}"/>
          </ac:spMkLst>
        </pc:spChg>
        <pc:spChg chg="del mod">
          <ac:chgData name="Dimitris Latsinos" userId="ae3dace5379ea4ee" providerId="LiveId" clId="{3A961A17-D3F4-43BB-B181-F166235E362F}" dt="2024-10-21T07:48:42.332" v="2024" actId="478"/>
          <ac:spMkLst>
            <pc:docMk/>
            <pc:sldMk cId="2798463426" sldId="282"/>
            <ac:spMk id="18" creationId="{958D288A-AA87-325F-795E-4E995C95AAB5}"/>
          </ac:spMkLst>
        </pc:spChg>
        <pc:spChg chg="add mod">
          <ac:chgData name="Dimitris Latsinos" userId="ae3dace5379ea4ee" providerId="LiveId" clId="{3A961A17-D3F4-43BB-B181-F166235E362F}" dt="2024-10-21T07:46:54.971" v="2018" actId="571"/>
          <ac:spMkLst>
            <pc:docMk/>
            <pc:sldMk cId="2798463426" sldId="282"/>
            <ac:spMk id="19" creationId="{44D1BE5E-43A7-9B8F-128E-8C4316C06D9D}"/>
          </ac:spMkLst>
        </pc:spChg>
        <pc:spChg chg="mod">
          <ac:chgData name="Dimitris Latsinos" userId="ae3dace5379ea4ee" providerId="LiveId" clId="{3A961A17-D3F4-43BB-B181-F166235E362F}" dt="2024-10-21T07:49:18.132" v="2035" actId="14100"/>
          <ac:spMkLst>
            <pc:docMk/>
            <pc:sldMk cId="2798463426" sldId="282"/>
            <ac:spMk id="20" creationId="{EB9870EF-4BB8-FFC9-0802-F9BCC8FF4A98}"/>
          </ac:spMkLst>
        </pc:spChg>
        <pc:spChg chg="mod">
          <ac:chgData name="Dimitris Latsinos" userId="ae3dace5379ea4ee" providerId="LiveId" clId="{3A961A17-D3F4-43BB-B181-F166235E362F}" dt="2024-10-21T08:32:36.073" v="2099" actId="1076"/>
          <ac:spMkLst>
            <pc:docMk/>
            <pc:sldMk cId="2798463426" sldId="282"/>
            <ac:spMk id="21" creationId="{AAD52AFB-0FD6-4A14-91CF-A3E76BEAE74C}"/>
          </ac:spMkLst>
        </pc:spChg>
        <pc:spChg chg="mod">
          <ac:chgData name="Dimitris Latsinos" userId="ae3dace5379ea4ee" providerId="LiveId" clId="{3A961A17-D3F4-43BB-B181-F166235E362F}" dt="2024-10-21T08:32:21.967" v="2098" actId="207"/>
          <ac:spMkLst>
            <pc:docMk/>
            <pc:sldMk cId="2798463426" sldId="282"/>
            <ac:spMk id="22" creationId="{4D091BE9-1541-8892-7F14-1BDF289EC18F}"/>
          </ac:spMkLst>
        </pc:spChg>
        <pc:spChg chg="mod">
          <ac:chgData name="Dimitris Latsinos" userId="ae3dace5379ea4ee" providerId="LiveId" clId="{3A961A17-D3F4-43BB-B181-F166235E362F}" dt="2024-10-21T08:32:36.073" v="2099" actId="1076"/>
          <ac:spMkLst>
            <pc:docMk/>
            <pc:sldMk cId="2798463426" sldId="282"/>
            <ac:spMk id="23" creationId="{18DF4814-7E17-C295-A5D5-7FF5D04FA819}"/>
          </ac:spMkLst>
        </pc:spChg>
        <pc:spChg chg="mod">
          <ac:chgData name="Dimitris Latsinos" userId="ae3dace5379ea4ee" providerId="LiveId" clId="{3A961A17-D3F4-43BB-B181-F166235E362F}" dt="2024-10-21T07:49:24.100" v="2036" actId="14100"/>
          <ac:spMkLst>
            <pc:docMk/>
            <pc:sldMk cId="2798463426" sldId="282"/>
            <ac:spMk id="24" creationId="{47079164-53DF-E180-FE8E-D32491CF8133}"/>
          </ac:spMkLst>
        </pc:spChg>
        <pc:spChg chg="mod">
          <ac:chgData name="Dimitris Latsinos" userId="ae3dace5379ea4ee" providerId="LiveId" clId="{3A961A17-D3F4-43BB-B181-F166235E362F}" dt="2024-10-21T08:32:21.967" v="2098" actId="207"/>
          <ac:spMkLst>
            <pc:docMk/>
            <pc:sldMk cId="2798463426" sldId="282"/>
            <ac:spMk id="25" creationId="{DADF393E-2F15-6AE6-3094-3F658A69F897}"/>
          </ac:spMkLst>
        </pc:spChg>
        <pc:spChg chg="mod">
          <ac:chgData name="Dimitris Latsinos" userId="ae3dace5379ea4ee" providerId="LiveId" clId="{3A961A17-D3F4-43BB-B181-F166235E362F}" dt="2024-10-21T08:32:36.073" v="2099" actId="1076"/>
          <ac:spMkLst>
            <pc:docMk/>
            <pc:sldMk cId="2798463426" sldId="282"/>
            <ac:spMk id="26" creationId="{8C614EC6-5D03-71AC-9012-36C5BEA7042E}"/>
          </ac:spMkLst>
        </pc:spChg>
        <pc:spChg chg="mod">
          <ac:chgData name="Dimitris Latsinos" userId="ae3dace5379ea4ee" providerId="LiveId" clId="{3A961A17-D3F4-43BB-B181-F166235E362F}" dt="2024-10-21T07:49:28.070" v="2037" actId="14100"/>
          <ac:spMkLst>
            <pc:docMk/>
            <pc:sldMk cId="2798463426" sldId="282"/>
            <ac:spMk id="27" creationId="{56AEDF00-4EFC-D539-8A36-1F2914E56B51}"/>
          </ac:spMkLst>
        </pc:spChg>
        <pc:spChg chg="mod">
          <ac:chgData name="Dimitris Latsinos" userId="ae3dace5379ea4ee" providerId="LiveId" clId="{3A961A17-D3F4-43BB-B181-F166235E362F}" dt="2024-10-21T08:32:21.967" v="2098" actId="207"/>
          <ac:spMkLst>
            <pc:docMk/>
            <pc:sldMk cId="2798463426" sldId="282"/>
            <ac:spMk id="28" creationId="{CD60C3EF-BDC3-E61C-D29C-798265C1A06A}"/>
          </ac:spMkLst>
        </pc:spChg>
        <pc:spChg chg="del mod">
          <ac:chgData name="Dimitris Latsinos" userId="ae3dace5379ea4ee" providerId="LiveId" clId="{3A961A17-D3F4-43BB-B181-F166235E362F}" dt="2024-10-21T07:48:42.332" v="2024" actId="478"/>
          <ac:spMkLst>
            <pc:docMk/>
            <pc:sldMk cId="2798463426" sldId="282"/>
            <ac:spMk id="29" creationId="{B7BDDAC2-64B0-0884-9923-FBB6FCC75426}"/>
          </ac:spMkLst>
        </pc:spChg>
        <pc:spChg chg="add mod">
          <ac:chgData name="Dimitris Latsinos" userId="ae3dace5379ea4ee" providerId="LiveId" clId="{3A961A17-D3F4-43BB-B181-F166235E362F}" dt="2024-10-21T07:46:54.971" v="2018" actId="571"/>
          <ac:spMkLst>
            <pc:docMk/>
            <pc:sldMk cId="2798463426" sldId="282"/>
            <ac:spMk id="30" creationId="{F3F857C7-23FE-2FA6-6693-D5292F59CE23}"/>
          </ac:spMkLst>
        </pc:spChg>
        <pc:spChg chg="add mod">
          <ac:chgData name="Dimitris Latsinos" userId="ae3dace5379ea4ee" providerId="LiveId" clId="{3A961A17-D3F4-43BB-B181-F166235E362F}" dt="2024-10-21T07:46:54.971" v="2018" actId="571"/>
          <ac:spMkLst>
            <pc:docMk/>
            <pc:sldMk cId="2798463426" sldId="282"/>
            <ac:spMk id="31" creationId="{7C3A1205-C895-9130-DCB7-8ACC240EA274}"/>
          </ac:spMkLst>
        </pc:spChg>
        <pc:spChg chg="add mod">
          <ac:chgData name="Dimitris Latsinos" userId="ae3dace5379ea4ee" providerId="LiveId" clId="{3A961A17-D3F4-43BB-B181-F166235E362F}" dt="2024-10-21T07:46:54.971" v="2018" actId="571"/>
          <ac:spMkLst>
            <pc:docMk/>
            <pc:sldMk cId="2798463426" sldId="282"/>
            <ac:spMk id="32" creationId="{A07C425B-056A-5F2D-0EF0-8D3F55A12311}"/>
          </ac:spMkLst>
        </pc:spChg>
        <pc:spChg chg="mod">
          <ac:chgData name="Dimitris Latsinos" userId="ae3dace5379ea4ee" providerId="LiveId" clId="{3A961A17-D3F4-43BB-B181-F166235E362F}" dt="2024-10-21T08:15:31.445" v="2067" actId="947"/>
          <ac:spMkLst>
            <pc:docMk/>
            <pc:sldMk cId="2798463426" sldId="282"/>
            <ac:spMk id="33" creationId="{D371B38C-B822-3AC2-C5A4-B556DD2DFF6C}"/>
          </ac:spMkLst>
        </pc:spChg>
        <pc:spChg chg="mod">
          <ac:chgData name="Dimitris Latsinos" userId="ae3dace5379ea4ee" providerId="LiveId" clId="{3A961A17-D3F4-43BB-B181-F166235E362F}" dt="2024-10-21T08:32:36.073" v="2099" actId="1076"/>
          <ac:spMkLst>
            <pc:docMk/>
            <pc:sldMk cId="2798463426" sldId="282"/>
            <ac:spMk id="37" creationId="{6B992AAC-0CE8-C550-3C92-BBAB6B3813FF}"/>
          </ac:spMkLst>
        </pc:spChg>
        <pc:spChg chg="mod">
          <ac:chgData name="Dimitris Latsinos" userId="ae3dace5379ea4ee" providerId="LiveId" clId="{3A961A17-D3F4-43BB-B181-F166235E362F}" dt="2024-10-21T07:50:14.578" v="2043" actId="1076"/>
          <ac:spMkLst>
            <pc:docMk/>
            <pc:sldMk cId="2798463426" sldId="282"/>
            <ac:spMk id="38" creationId="{74CFCB62-3C44-34F3-0DD6-7EB8D02A1B02}"/>
          </ac:spMkLst>
        </pc:spChg>
        <pc:spChg chg="mod">
          <ac:chgData name="Dimitris Latsinos" userId="ae3dace5379ea4ee" providerId="LiveId" clId="{3A961A17-D3F4-43BB-B181-F166235E362F}" dt="2024-10-21T08:32:21.967" v="2098" actId="207"/>
          <ac:spMkLst>
            <pc:docMk/>
            <pc:sldMk cId="2798463426" sldId="282"/>
            <ac:spMk id="39" creationId="{DED72F5E-3745-35FF-6135-E7CD8FF2DB22}"/>
          </ac:spMkLst>
        </pc:spChg>
        <pc:spChg chg="mod">
          <ac:chgData name="Dimitris Latsinos" userId="ae3dace5379ea4ee" providerId="LiveId" clId="{3A961A17-D3F4-43BB-B181-F166235E362F}" dt="2024-10-21T08:32:36.073" v="2099" actId="1076"/>
          <ac:spMkLst>
            <pc:docMk/>
            <pc:sldMk cId="2798463426" sldId="282"/>
            <ac:spMk id="40" creationId="{ED80B62F-7EB2-9DF2-7539-E72188AEAA77}"/>
          </ac:spMkLst>
        </pc:spChg>
        <pc:spChg chg="mod">
          <ac:chgData name="Dimitris Latsinos" userId="ae3dace5379ea4ee" providerId="LiveId" clId="{3A961A17-D3F4-43BB-B181-F166235E362F}" dt="2024-10-21T07:50:14.578" v="2043" actId="1076"/>
          <ac:spMkLst>
            <pc:docMk/>
            <pc:sldMk cId="2798463426" sldId="282"/>
            <ac:spMk id="41" creationId="{4923BBC0-6897-40BC-CD78-2B87735BC7BD}"/>
          </ac:spMkLst>
        </pc:spChg>
        <pc:spChg chg="mod">
          <ac:chgData name="Dimitris Latsinos" userId="ae3dace5379ea4ee" providerId="LiveId" clId="{3A961A17-D3F4-43BB-B181-F166235E362F}" dt="2024-10-21T08:32:21.967" v="2098" actId="207"/>
          <ac:spMkLst>
            <pc:docMk/>
            <pc:sldMk cId="2798463426" sldId="282"/>
            <ac:spMk id="42" creationId="{19DFDFDE-01C9-5FEB-346B-3DE381A00CF6}"/>
          </ac:spMkLst>
        </pc:spChg>
        <pc:spChg chg="mod">
          <ac:chgData name="Dimitris Latsinos" userId="ae3dace5379ea4ee" providerId="LiveId" clId="{3A961A17-D3F4-43BB-B181-F166235E362F}" dt="2024-10-21T08:32:36.073" v="2099" actId="1076"/>
          <ac:spMkLst>
            <pc:docMk/>
            <pc:sldMk cId="2798463426" sldId="282"/>
            <ac:spMk id="43" creationId="{E815A823-3CD7-3179-4FC8-0612BA0592F8}"/>
          </ac:spMkLst>
        </pc:spChg>
        <pc:spChg chg="mod">
          <ac:chgData name="Dimitris Latsinos" userId="ae3dace5379ea4ee" providerId="LiveId" clId="{3A961A17-D3F4-43BB-B181-F166235E362F}" dt="2024-10-21T07:50:14.578" v="2043" actId="1076"/>
          <ac:spMkLst>
            <pc:docMk/>
            <pc:sldMk cId="2798463426" sldId="282"/>
            <ac:spMk id="44" creationId="{8E879D60-1EEA-C9D2-6293-FE4AD3D7CC6D}"/>
          </ac:spMkLst>
        </pc:spChg>
        <pc:spChg chg="mod">
          <ac:chgData name="Dimitris Latsinos" userId="ae3dace5379ea4ee" providerId="LiveId" clId="{3A961A17-D3F4-43BB-B181-F166235E362F}" dt="2024-10-21T08:32:21.967" v="2098" actId="207"/>
          <ac:spMkLst>
            <pc:docMk/>
            <pc:sldMk cId="2798463426" sldId="282"/>
            <ac:spMk id="45" creationId="{E8793C95-E822-A8A9-282C-A3BA36A9B92B}"/>
          </ac:spMkLst>
        </pc:spChg>
        <pc:spChg chg="mod">
          <ac:chgData name="Dimitris Latsinos" userId="ae3dace5379ea4ee" providerId="LiveId" clId="{3A961A17-D3F4-43BB-B181-F166235E362F}" dt="2024-10-21T08:32:36.073" v="2099" actId="1076"/>
          <ac:spMkLst>
            <pc:docMk/>
            <pc:sldMk cId="2798463426" sldId="282"/>
            <ac:spMk id="46" creationId="{38822275-D56E-ECBE-6FEA-68893C88701F}"/>
          </ac:spMkLst>
        </pc:spChg>
        <pc:spChg chg="mod">
          <ac:chgData name="Dimitris Latsinos" userId="ae3dace5379ea4ee" providerId="LiveId" clId="{3A961A17-D3F4-43BB-B181-F166235E362F}" dt="2024-10-21T07:50:14.578" v="2043" actId="1076"/>
          <ac:spMkLst>
            <pc:docMk/>
            <pc:sldMk cId="2798463426" sldId="282"/>
            <ac:spMk id="47" creationId="{65B5BD5F-695C-6029-06DB-58C28DE35C53}"/>
          </ac:spMkLst>
        </pc:spChg>
        <pc:spChg chg="mod">
          <ac:chgData name="Dimitris Latsinos" userId="ae3dace5379ea4ee" providerId="LiveId" clId="{3A961A17-D3F4-43BB-B181-F166235E362F}" dt="2024-10-21T08:32:21.967" v="2098" actId="207"/>
          <ac:spMkLst>
            <pc:docMk/>
            <pc:sldMk cId="2798463426" sldId="282"/>
            <ac:spMk id="48" creationId="{E798BBD8-8C26-7597-00CC-26820B8F88FF}"/>
          </ac:spMkLst>
        </pc:spChg>
        <pc:spChg chg="mod">
          <ac:chgData name="Dimitris Latsinos" userId="ae3dace5379ea4ee" providerId="LiveId" clId="{3A961A17-D3F4-43BB-B181-F166235E362F}" dt="2024-10-21T08:32:36.073" v="2099" actId="1076"/>
          <ac:spMkLst>
            <pc:docMk/>
            <pc:sldMk cId="2798463426" sldId="282"/>
            <ac:spMk id="49" creationId="{511E7020-A6E2-C8E0-62B4-EDED8490251D}"/>
          </ac:spMkLst>
        </pc:spChg>
      </pc:sldChg>
      <pc:sldChg chg="addSp modSp add mod setBg modAnim">
        <pc:chgData name="Dimitris Latsinos" userId="ae3dace5379ea4ee" providerId="LiveId" clId="{3A961A17-D3F4-43BB-B181-F166235E362F}" dt="2024-10-21T09:22:35.456" v="2479" actId="1076"/>
        <pc:sldMkLst>
          <pc:docMk/>
          <pc:sldMk cId="513825780" sldId="283"/>
        </pc:sldMkLst>
        <pc:spChg chg="add mod">
          <ac:chgData name="Dimitris Latsinos" userId="ae3dace5379ea4ee" providerId="LiveId" clId="{3A961A17-D3F4-43BB-B181-F166235E362F}" dt="2024-10-21T08:35:21.102" v="2105" actId="571"/>
          <ac:spMkLst>
            <pc:docMk/>
            <pc:sldMk cId="513825780" sldId="283"/>
            <ac:spMk id="2" creationId="{9CEAB054-30AA-8EA8-8FFD-C7C2100AA5F5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513825780" sldId="283"/>
            <ac:spMk id="3" creationId="{F1F4720A-8BAB-2531-6851-CCC49BA3B6EC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513825780" sldId="283"/>
            <ac:spMk id="4" creationId="{840A52BA-F7B3-8F57-C098-131FDB797C22}"/>
          </ac:spMkLst>
        </pc:spChg>
        <pc:spChg chg="mod">
          <ac:chgData name="Dimitris Latsinos" userId="ae3dace5379ea4ee" providerId="LiveId" clId="{3A961A17-D3F4-43BB-B181-F166235E362F}" dt="2024-10-21T08:02:33.681" v="2052"/>
          <ac:spMkLst>
            <pc:docMk/>
            <pc:sldMk cId="513825780" sldId="283"/>
            <ac:spMk id="5" creationId="{B364CC2F-EFAB-7638-9D02-5191162F662C}"/>
          </ac:spMkLst>
        </pc:spChg>
        <pc:spChg chg="mod">
          <ac:chgData name="Dimitris Latsinos" userId="ae3dace5379ea4ee" providerId="LiveId" clId="{3A961A17-D3F4-43BB-B181-F166235E362F}" dt="2024-10-21T09:22:09.952" v="2478" actId="207"/>
          <ac:spMkLst>
            <pc:docMk/>
            <pc:sldMk cId="513825780" sldId="283"/>
            <ac:spMk id="6" creationId="{DE9D485C-86A8-FE6D-F7D2-50DEFE93EC7F}"/>
          </ac:spMkLst>
        </pc:spChg>
        <pc:spChg chg="mod">
          <ac:chgData name="Dimitris Latsinos" userId="ae3dace5379ea4ee" providerId="LiveId" clId="{3A961A17-D3F4-43BB-B181-F166235E362F}" dt="2024-10-21T08:35:42.246" v="2106" actId="1076"/>
          <ac:spMkLst>
            <pc:docMk/>
            <pc:sldMk cId="513825780" sldId="283"/>
            <ac:spMk id="7" creationId="{EBCF2DA6-638A-81D1-DF88-8C307E38F20B}"/>
          </ac:spMkLst>
        </pc:spChg>
        <pc:spChg chg="mod">
          <ac:chgData name="Dimitris Latsinos" userId="ae3dace5379ea4ee" providerId="LiveId" clId="{3A961A17-D3F4-43BB-B181-F166235E362F}" dt="2024-10-21T08:35:42.246" v="2106" actId="1076"/>
          <ac:spMkLst>
            <pc:docMk/>
            <pc:sldMk cId="513825780" sldId="283"/>
            <ac:spMk id="8" creationId="{628A9B32-0FF3-1E76-C36D-720B692EA203}"/>
          </ac:spMkLst>
        </pc:spChg>
        <pc:spChg chg="mod">
          <ac:chgData name="Dimitris Latsinos" userId="ae3dace5379ea4ee" providerId="LiveId" clId="{3A961A17-D3F4-43BB-B181-F166235E362F}" dt="2024-10-21T08:35:42.246" v="2106" actId="1076"/>
          <ac:spMkLst>
            <pc:docMk/>
            <pc:sldMk cId="513825780" sldId="283"/>
            <ac:spMk id="9" creationId="{C5B121FA-E3AD-B4B0-F090-8CECFCD96FDF}"/>
          </ac:spMkLst>
        </pc:spChg>
        <pc:spChg chg="mod">
          <ac:chgData name="Dimitris Latsinos" userId="ae3dace5379ea4ee" providerId="LiveId" clId="{3A961A17-D3F4-43BB-B181-F166235E362F}" dt="2024-10-21T08:35:42.246" v="2106" actId="1076"/>
          <ac:spMkLst>
            <pc:docMk/>
            <pc:sldMk cId="513825780" sldId="283"/>
            <ac:spMk id="10" creationId="{F1BC8A5D-B238-67BA-1820-7F702E616952}"/>
          </ac:spMkLst>
        </pc:spChg>
        <pc:spChg chg="mod">
          <ac:chgData name="Dimitris Latsinos" userId="ae3dace5379ea4ee" providerId="LiveId" clId="{3A961A17-D3F4-43BB-B181-F166235E362F}" dt="2024-10-21T08:34:32.783" v="2102" actId="207"/>
          <ac:spMkLst>
            <pc:docMk/>
            <pc:sldMk cId="513825780" sldId="283"/>
            <ac:spMk id="11" creationId="{94AB5300-3DE7-AEC0-CF6D-5D0B95E44039}"/>
          </ac:spMkLst>
        </pc:spChg>
        <pc:spChg chg="mod">
          <ac:chgData name="Dimitris Latsinos" userId="ae3dace5379ea4ee" providerId="LiveId" clId="{3A961A17-D3F4-43BB-B181-F166235E362F}" dt="2024-10-21T08:35:42.246" v="2106" actId="1076"/>
          <ac:spMkLst>
            <pc:docMk/>
            <pc:sldMk cId="513825780" sldId="283"/>
            <ac:spMk id="12" creationId="{5E508F21-F241-990C-935F-E8EE663431F1}"/>
          </ac:spMkLst>
        </pc:spChg>
        <pc:spChg chg="mod">
          <ac:chgData name="Dimitris Latsinos" userId="ae3dace5379ea4ee" providerId="LiveId" clId="{3A961A17-D3F4-43BB-B181-F166235E362F}" dt="2024-10-21T08:34:32.783" v="2102" actId="207"/>
          <ac:spMkLst>
            <pc:docMk/>
            <pc:sldMk cId="513825780" sldId="283"/>
            <ac:spMk id="13" creationId="{491BA56B-F7D0-B671-9EE2-80DB6C3F8D12}"/>
          </ac:spMkLst>
        </pc:spChg>
        <pc:spChg chg="mod">
          <ac:chgData name="Dimitris Latsinos" userId="ae3dace5379ea4ee" providerId="LiveId" clId="{3A961A17-D3F4-43BB-B181-F166235E362F}" dt="2024-10-21T09:22:09.952" v="2478" actId="207"/>
          <ac:spMkLst>
            <pc:docMk/>
            <pc:sldMk cId="513825780" sldId="283"/>
            <ac:spMk id="14" creationId="{0873D946-0298-477F-F4A1-8A34FB367CF3}"/>
          </ac:spMkLst>
        </pc:spChg>
        <pc:spChg chg="mod">
          <ac:chgData name="Dimitris Latsinos" userId="ae3dace5379ea4ee" providerId="LiveId" clId="{3A961A17-D3F4-43BB-B181-F166235E362F}" dt="2024-10-21T09:22:35.456" v="2479" actId="1076"/>
          <ac:spMkLst>
            <pc:docMk/>
            <pc:sldMk cId="513825780" sldId="283"/>
            <ac:spMk id="15" creationId="{BD1EDF8C-956C-0A84-D6DE-1E8AB72658DB}"/>
          </ac:spMkLst>
        </pc:spChg>
        <pc:spChg chg="mod">
          <ac:chgData name="Dimitris Latsinos" userId="ae3dace5379ea4ee" providerId="LiveId" clId="{3A961A17-D3F4-43BB-B181-F166235E362F}" dt="2024-10-21T08:35:42.246" v="2106" actId="1076"/>
          <ac:spMkLst>
            <pc:docMk/>
            <pc:sldMk cId="513825780" sldId="283"/>
            <ac:spMk id="16" creationId="{CAF31025-60F8-796C-F9DE-EE45FD921CDA}"/>
          </ac:spMkLst>
        </pc:spChg>
        <pc:spChg chg="mod">
          <ac:chgData name="Dimitris Latsinos" userId="ae3dace5379ea4ee" providerId="LiveId" clId="{3A961A17-D3F4-43BB-B181-F166235E362F}" dt="2024-10-21T08:35:42.246" v="2106" actId="1076"/>
          <ac:spMkLst>
            <pc:docMk/>
            <pc:sldMk cId="513825780" sldId="283"/>
            <ac:spMk id="17" creationId="{1708AB9B-7A52-7D50-56AA-85E575E4A0C0}"/>
          </ac:spMkLst>
        </pc:spChg>
        <pc:spChg chg="mod">
          <ac:chgData name="Dimitris Latsinos" userId="ae3dace5379ea4ee" providerId="LiveId" clId="{3A961A17-D3F4-43BB-B181-F166235E362F}" dt="2024-10-21T08:35:42.246" v="2106" actId="1076"/>
          <ac:spMkLst>
            <pc:docMk/>
            <pc:sldMk cId="513825780" sldId="283"/>
            <ac:spMk id="18" creationId="{958D288A-AA87-325F-795E-4E995C95AAB5}"/>
          </ac:spMkLst>
        </pc:spChg>
        <pc:spChg chg="add mod">
          <ac:chgData name="Dimitris Latsinos" userId="ae3dace5379ea4ee" providerId="LiveId" clId="{3A961A17-D3F4-43BB-B181-F166235E362F}" dt="2024-10-21T08:35:21.102" v="2105" actId="571"/>
          <ac:spMkLst>
            <pc:docMk/>
            <pc:sldMk cId="513825780" sldId="283"/>
            <ac:spMk id="19" creationId="{BF030BE7-62C7-62AC-12F4-BA73D1D474BE}"/>
          </ac:spMkLst>
        </pc:spChg>
        <pc:spChg chg="mod">
          <ac:chgData name="Dimitris Latsinos" userId="ae3dace5379ea4ee" providerId="LiveId" clId="{3A961A17-D3F4-43BB-B181-F166235E362F}" dt="2024-10-21T08:34:32.783" v="2102" actId="207"/>
          <ac:spMkLst>
            <pc:docMk/>
            <pc:sldMk cId="513825780" sldId="283"/>
            <ac:spMk id="20" creationId="{EB9870EF-4BB8-FFC9-0802-F9BCC8FF4A98}"/>
          </ac:spMkLst>
        </pc:spChg>
        <pc:spChg chg="mod">
          <ac:chgData name="Dimitris Latsinos" userId="ae3dace5379ea4ee" providerId="LiveId" clId="{3A961A17-D3F4-43BB-B181-F166235E362F}" dt="2024-10-21T09:22:35.456" v="2479" actId="1076"/>
          <ac:spMkLst>
            <pc:docMk/>
            <pc:sldMk cId="513825780" sldId="283"/>
            <ac:spMk id="21" creationId="{AAD52AFB-0FD6-4A14-91CF-A3E76BEAE74C}"/>
          </ac:spMkLst>
        </pc:spChg>
        <pc:spChg chg="mod">
          <ac:chgData name="Dimitris Latsinos" userId="ae3dace5379ea4ee" providerId="LiveId" clId="{3A961A17-D3F4-43BB-B181-F166235E362F}" dt="2024-10-21T09:22:09.952" v="2478" actId="207"/>
          <ac:spMkLst>
            <pc:docMk/>
            <pc:sldMk cId="513825780" sldId="283"/>
            <ac:spMk id="22" creationId="{4D091BE9-1541-8892-7F14-1BDF289EC18F}"/>
          </ac:spMkLst>
        </pc:spChg>
        <pc:spChg chg="mod">
          <ac:chgData name="Dimitris Latsinos" userId="ae3dace5379ea4ee" providerId="LiveId" clId="{3A961A17-D3F4-43BB-B181-F166235E362F}" dt="2024-10-21T09:22:35.456" v="2479" actId="1076"/>
          <ac:spMkLst>
            <pc:docMk/>
            <pc:sldMk cId="513825780" sldId="283"/>
            <ac:spMk id="23" creationId="{18DF4814-7E17-C295-A5D5-7FF5D04FA819}"/>
          </ac:spMkLst>
        </pc:spChg>
        <pc:spChg chg="mod">
          <ac:chgData name="Dimitris Latsinos" userId="ae3dace5379ea4ee" providerId="LiveId" clId="{3A961A17-D3F4-43BB-B181-F166235E362F}" dt="2024-10-21T08:34:32.783" v="2102" actId="207"/>
          <ac:spMkLst>
            <pc:docMk/>
            <pc:sldMk cId="513825780" sldId="283"/>
            <ac:spMk id="24" creationId="{47079164-53DF-E180-FE8E-D32491CF8133}"/>
          </ac:spMkLst>
        </pc:spChg>
        <pc:spChg chg="mod">
          <ac:chgData name="Dimitris Latsinos" userId="ae3dace5379ea4ee" providerId="LiveId" clId="{3A961A17-D3F4-43BB-B181-F166235E362F}" dt="2024-10-21T09:22:09.952" v="2478" actId="207"/>
          <ac:spMkLst>
            <pc:docMk/>
            <pc:sldMk cId="513825780" sldId="283"/>
            <ac:spMk id="25" creationId="{DADF393E-2F15-6AE6-3094-3F658A69F897}"/>
          </ac:spMkLst>
        </pc:spChg>
        <pc:spChg chg="mod">
          <ac:chgData name="Dimitris Latsinos" userId="ae3dace5379ea4ee" providerId="LiveId" clId="{3A961A17-D3F4-43BB-B181-F166235E362F}" dt="2024-10-21T09:22:35.456" v="2479" actId="1076"/>
          <ac:spMkLst>
            <pc:docMk/>
            <pc:sldMk cId="513825780" sldId="283"/>
            <ac:spMk id="26" creationId="{8C614EC6-5D03-71AC-9012-36C5BEA7042E}"/>
          </ac:spMkLst>
        </pc:spChg>
        <pc:spChg chg="mod">
          <ac:chgData name="Dimitris Latsinos" userId="ae3dace5379ea4ee" providerId="LiveId" clId="{3A961A17-D3F4-43BB-B181-F166235E362F}" dt="2024-10-21T08:34:32.783" v="2102" actId="207"/>
          <ac:spMkLst>
            <pc:docMk/>
            <pc:sldMk cId="513825780" sldId="283"/>
            <ac:spMk id="27" creationId="{56AEDF00-4EFC-D539-8A36-1F2914E56B51}"/>
          </ac:spMkLst>
        </pc:spChg>
        <pc:spChg chg="mod">
          <ac:chgData name="Dimitris Latsinos" userId="ae3dace5379ea4ee" providerId="LiveId" clId="{3A961A17-D3F4-43BB-B181-F166235E362F}" dt="2024-10-21T09:22:09.952" v="2478" actId="207"/>
          <ac:spMkLst>
            <pc:docMk/>
            <pc:sldMk cId="513825780" sldId="283"/>
            <ac:spMk id="28" creationId="{CD60C3EF-BDC3-E61C-D29C-798265C1A06A}"/>
          </ac:spMkLst>
        </pc:spChg>
        <pc:spChg chg="mod">
          <ac:chgData name="Dimitris Latsinos" userId="ae3dace5379ea4ee" providerId="LiveId" clId="{3A961A17-D3F4-43BB-B181-F166235E362F}" dt="2024-10-21T08:35:42.246" v="2106" actId="1076"/>
          <ac:spMkLst>
            <pc:docMk/>
            <pc:sldMk cId="513825780" sldId="283"/>
            <ac:spMk id="29" creationId="{B7BDDAC2-64B0-0884-9923-FBB6FCC75426}"/>
          </ac:spMkLst>
        </pc:spChg>
        <pc:spChg chg="add mod">
          <ac:chgData name="Dimitris Latsinos" userId="ae3dace5379ea4ee" providerId="LiveId" clId="{3A961A17-D3F4-43BB-B181-F166235E362F}" dt="2024-10-21T08:35:21.102" v="2105" actId="571"/>
          <ac:spMkLst>
            <pc:docMk/>
            <pc:sldMk cId="513825780" sldId="283"/>
            <ac:spMk id="30" creationId="{9B2175EB-56F9-2FB7-26A7-53D7B3B1266B}"/>
          </ac:spMkLst>
        </pc:spChg>
        <pc:spChg chg="add mod">
          <ac:chgData name="Dimitris Latsinos" userId="ae3dace5379ea4ee" providerId="LiveId" clId="{3A961A17-D3F4-43BB-B181-F166235E362F}" dt="2024-10-21T08:35:21.102" v="2105" actId="571"/>
          <ac:spMkLst>
            <pc:docMk/>
            <pc:sldMk cId="513825780" sldId="283"/>
            <ac:spMk id="31" creationId="{17E573A4-3632-40BD-0655-578E2EE627BF}"/>
          </ac:spMkLst>
        </pc:spChg>
        <pc:spChg chg="add mod">
          <ac:chgData name="Dimitris Latsinos" userId="ae3dace5379ea4ee" providerId="LiveId" clId="{3A961A17-D3F4-43BB-B181-F166235E362F}" dt="2024-10-21T08:35:21.102" v="2105" actId="571"/>
          <ac:spMkLst>
            <pc:docMk/>
            <pc:sldMk cId="513825780" sldId="283"/>
            <ac:spMk id="32" creationId="{780FC453-2364-0014-3528-B6E4F37018E6}"/>
          </ac:spMkLst>
        </pc:spChg>
        <pc:spChg chg="mod">
          <ac:chgData name="Dimitris Latsinos" userId="ae3dace5379ea4ee" providerId="LiveId" clId="{3A961A17-D3F4-43BB-B181-F166235E362F}" dt="2024-10-21T08:16:26.096" v="2069" actId="947"/>
          <ac:spMkLst>
            <pc:docMk/>
            <pc:sldMk cId="513825780" sldId="283"/>
            <ac:spMk id="33" creationId="{D371B38C-B822-3AC2-C5A4-B556DD2DFF6C}"/>
          </ac:spMkLst>
        </pc:spChg>
        <pc:spChg chg="mod">
          <ac:chgData name="Dimitris Latsinos" userId="ae3dace5379ea4ee" providerId="LiveId" clId="{3A961A17-D3F4-43BB-B181-F166235E362F}" dt="2024-10-21T09:22:35.456" v="2479" actId="1076"/>
          <ac:spMkLst>
            <pc:docMk/>
            <pc:sldMk cId="513825780" sldId="283"/>
            <ac:spMk id="37" creationId="{6B992AAC-0CE8-C550-3C92-BBAB6B3813FF}"/>
          </ac:spMkLst>
        </pc:spChg>
        <pc:spChg chg="mod">
          <ac:chgData name="Dimitris Latsinos" userId="ae3dace5379ea4ee" providerId="LiveId" clId="{3A961A17-D3F4-43BB-B181-F166235E362F}" dt="2024-10-21T08:34:32.783" v="2102" actId="207"/>
          <ac:spMkLst>
            <pc:docMk/>
            <pc:sldMk cId="513825780" sldId="283"/>
            <ac:spMk id="38" creationId="{74CFCB62-3C44-34F3-0DD6-7EB8D02A1B02}"/>
          </ac:spMkLst>
        </pc:spChg>
        <pc:spChg chg="mod">
          <ac:chgData name="Dimitris Latsinos" userId="ae3dace5379ea4ee" providerId="LiveId" clId="{3A961A17-D3F4-43BB-B181-F166235E362F}" dt="2024-10-21T09:22:09.952" v="2478" actId="207"/>
          <ac:spMkLst>
            <pc:docMk/>
            <pc:sldMk cId="513825780" sldId="283"/>
            <ac:spMk id="39" creationId="{DED72F5E-3745-35FF-6135-E7CD8FF2DB22}"/>
          </ac:spMkLst>
        </pc:spChg>
        <pc:spChg chg="mod">
          <ac:chgData name="Dimitris Latsinos" userId="ae3dace5379ea4ee" providerId="LiveId" clId="{3A961A17-D3F4-43BB-B181-F166235E362F}" dt="2024-10-21T09:22:35.456" v="2479" actId="1076"/>
          <ac:spMkLst>
            <pc:docMk/>
            <pc:sldMk cId="513825780" sldId="283"/>
            <ac:spMk id="40" creationId="{ED80B62F-7EB2-9DF2-7539-E72188AEAA77}"/>
          </ac:spMkLst>
        </pc:spChg>
        <pc:spChg chg="mod">
          <ac:chgData name="Dimitris Latsinos" userId="ae3dace5379ea4ee" providerId="LiveId" clId="{3A961A17-D3F4-43BB-B181-F166235E362F}" dt="2024-10-21T08:34:32.783" v="2102" actId="207"/>
          <ac:spMkLst>
            <pc:docMk/>
            <pc:sldMk cId="513825780" sldId="283"/>
            <ac:spMk id="41" creationId="{4923BBC0-6897-40BC-CD78-2B87735BC7BD}"/>
          </ac:spMkLst>
        </pc:spChg>
        <pc:spChg chg="mod">
          <ac:chgData name="Dimitris Latsinos" userId="ae3dace5379ea4ee" providerId="LiveId" clId="{3A961A17-D3F4-43BB-B181-F166235E362F}" dt="2024-10-21T09:22:09.952" v="2478" actId="207"/>
          <ac:spMkLst>
            <pc:docMk/>
            <pc:sldMk cId="513825780" sldId="283"/>
            <ac:spMk id="42" creationId="{19DFDFDE-01C9-5FEB-346B-3DE381A00CF6}"/>
          </ac:spMkLst>
        </pc:spChg>
        <pc:spChg chg="mod">
          <ac:chgData name="Dimitris Latsinos" userId="ae3dace5379ea4ee" providerId="LiveId" clId="{3A961A17-D3F4-43BB-B181-F166235E362F}" dt="2024-10-21T09:22:35.456" v="2479" actId="1076"/>
          <ac:spMkLst>
            <pc:docMk/>
            <pc:sldMk cId="513825780" sldId="283"/>
            <ac:spMk id="43" creationId="{E815A823-3CD7-3179-4FC8-0612BA0592F8}"/>
          </ac:spMkLst>
        </pc:spChg>
        <pc:spChg chg="mod">
          <ac:chgData name="Dimitris Latsinos" userId="ae3dace5379ea4ee" providerId="LiveId" clId="{3A961A17-D3F4-43BB-B181-F166235E362F}" dt="2024-10-21T08:34:32.783" v="2102" actId="207"/>
          <ac:spMkLst>
            <pc:docMk/>
            <pc:sldMk cId="513825780" sldId="283"/>
            <ac:spMk id="44" creationId="{8E879D60-1EEA-C9D2-6293-FE4AD3D7CC6D}"/>
          </ac:spMkLst>
        </pc:spChg>
        <pc:spChg chg="mod">
          <ac:chgData name="Dimitris Latsinos" userId="ae3dace5379ea4ee" providerId="LiveId" clId="{3A961A17-D3F4-43BB-B181-F166235E362F}" dt="2024-10-21T09:22:09.952" v="2478" actId="207"/>
          <ac:spMkLst>
            <pc:docMk/>
            <pc:sldMk cId="513825780" sldId="283"/>
            <ac:spMk id="45" creationId="{E8793C95-E822-A8A9-282C-A3BA36A9B92B}"/>
          </ac:spMkLst>
        </pc:spChg>
        <pc:spChg chg="mod">
          <ac:chgData name="Dimitris Latsinos" userId="ae3dace5379ea4ee" providerId="LiveId" clId="{3A961A17-D3F4-43BB-B181-F166235E362F}" dt="2024-10-21T09:22:35.456" v="2479" actId="1076"/>
          <ac:spMkLst>
            <pc:docMk/>
            <pc:sldMk cId="513825780" sldId="283"/>
            <ac:spMk id="46" creationId="{38822275-D56E-ECBE-6FEA-68893C88701F}"/>
          </ac:spMkLst>
        </pc:spChg>
        <pc:spChg chg="mod">
          <ac:chgData name="Dimitris Latsinos" userId="ae3dace5379ea4ee" providerId="LiveId" clId="{3A961A17-D3F4-43BB-B181-F166235E362F}" dt="2024-10-21T08:34:32.783" v="2102" actId="207"/>
          <ac:spMkLst>
            <pc:docMk/>
            <pc:sldMk cId="513825780" sldId="283"/>
            <ac:spMk id="47" creationId="{65B5BD5F-695C-6029-06DB-58C28DE35C53}"/>
          </ac:spMkLst>
        </pc:spChg>
        <pc:spChg chg="mod">
          <ac:chgData name="Dimitris Latsinos" userId="ae3dace5379ea4ee" providerId="LiveId" clId="{3A961A17-D3F4-43BB-B181-F166235E362F}" dt="2024-10-21T09:22:09.952" v="2478" actId="207"/>
          <ac:spMkLst>
            <pc:docMk/>
            <pc:sldMk cId="513825780" sldId="283"/>
            <ac:spMk id="48" creationId="{E798BBD8-8C26-7597-00CC-26820B8F88FF}"/>
          </ac:spMkLst>
        </pc:spChg>
        <pc:spChg chg="mod">
          <ac:chgData name="Dimitris Latsinos" userId="ae3dace5379ea4ee" providerId="LiveId" clId="{3A961A17-D3F4-43BB-B181-F166235E362F}" dt="2024-10-21T09:22:35.456" v="2479" actId="1076"/>
          <ac:spMkLst>
            <pc:docMk/>
            <pc:sldMk cId="513825780" sldId="283"/>
            <ac:spMk id="49" creationId="{511E7020-A6E2-C8E0-62B4-EDED8490251D}"/>
          </ac:spMkLst>
        </pc:spChg>
      </pc:sldChg>
      <pc:sldMasterChg chg="addSp delSp modSp mod setBg modSldLayout">
        <pc:chgData name="Dimitris Latsinos" userId="ae3dace5379ea4ee" providerId="LiveId" clId="{3A961A17-D3F4-43BB-B181-F166235E362F}" dt="2024-10-21T09:18:53.696" v="2469"/>
        <pc:sldMasterMkLst>
          <pc:docMk/>
          <pc:sldMasterMk cId="2803412710" sldId="2147483648"/>
        </pc:sldMasterMkLst>
        <pc:spChg chg="mod">
          <ac:chgData name="Dimitris Latsinos" userId="ae3dace5379ea4ee" providerId="LiveId" clId="{3A961A17-D3F4-43BB-B181-F166235E362F}" dt="2024-10-21T09:16:39.953" v="2462" actId="1076"/>
          <ac:spMkLst>
            <pc:docMk/>
            <pc:sldMasterMk cId="2803412710" sldId="2147483648"/>
            <ac:spMk id="4" creationId="{1453B651-07B9-756E-B8AF-EEFD3A0C7744}"/>
          </ac:spMkLst>
        </pc:spChg>
        <pc:spChg chg="mod">
          <ac:chgData name="Dimitris Latsinos" userId="ae3dace5379ea4ee" providerId="LiveId" clId="{3A961A17-D3F4-43BB-B181-F166235E362F}" dt="2024-10-21T09:16:39.953" v="2462" actId="1076"/>
          <ac:spMkLst>
            <pc:docMk/>
            <pc:sldMasterMk cId="2803412710" sldId="2147483648"/>
            <ac:spMk id="5" creationId="{1237A91D-CBB7-47DE-75FA-D1C4CC839A96}"/>
          </ac:spMkLst>
        </pc:spChg>
        <pc:spChg chg="mod">
          <ac:chgData name="Dimitris Latsinos" userId="ae3dace5379ea4ee" providerId="LiveId" clId="{3A961A17-D3F4-43BB-B181-F166235E362F}" dt="2024-10-21T09:16:39.953" v="2462" actId="1076"/>
          <ac:spMkLst>
            <pc:docMk/>
            <pc:sldMasterMk cId="2803412710" sldId="2147483648"/>
            <ac:spMk id="6" creationId="{031FBC64-CED1-BEE8-8538-7B60FF154D6D}"/>
          </ac:spMkLst>
        </pc:spChg>
        <pc:spChg chg="del mod">
          <ac:chgData name="Dimitris Latsinos" userId="ae3dace5379ea4ee" providerId="LiveId" clId="{3A961A17-D3F4-43BB-B181-F166235E362F}" dt="2024-10-21T06:30:09.222" v="1731" actId="478"/>
          <ac:spMkLst>
            <pc:docMk/>
            <pc:sldMasterMk cId="2803412710" sldId="2147483648"/>
            <ac:spMk id="7" creationId="{7AD8F0B8-71A7-10BD-3FB7-25A69216AF1F}"/>
          </ac:spMkLst>
        </pc:spChg>
        <pc:spChg chg="add mod">
          <ac:chgData name="Dimitris Latsinos" userId="ae3dace5379ea4ee" providerId="LiveId" clId="{3A961A17-D3F4-43BB-B181-F166235E362F}" dt="2024-10-21T07:10:41.226" v="1910" actId="2085"/>
          <ac:spMkLst>
            <pc:docMk/>
            <pc:sldMasterMk cId="2803412710" sldId="2147483648"/>
            <ac:spMk id="7" creationId="{C8940E9C-9ECB-C12E-CF44-AE5379FA19C3}"/>
          </ac:spMkLst>
        </pc:spChg>
        <pc:spChg chg="add del mod">
          <ac:chgData name="Dimitris Latsinos" userId="ae3dace5379ea4ee" providerId="LiveId" clId="{3A961A17-D3F4-43BB-B181-F166235E362F}" dt="2024-10-21T09:13:42.192" v="2446" actId="478"/>
          <ac:spMkLst>
            <pc:docMk/>
            <pc:sldMasterMk cId="2803412710" sldId="2147483648"/>
            <ac:spMk id="8" creationId="{5A6C9EDA-0387-C0F3-C95E-AF42482ABFA4}"/>
          </ac:spMkLst>
        </pc:spChg>
        <pc:spChg chg="add del mod">
          <ac:chgData name="Dimitris Latsinos" userId="ae3dace5379ea4ee" providerId="LiveId" clId="{3A961A17-D3F4-43BB-B181-F166235E362F}" dt="2024-10-21T06:32:31.262" v="1739" actId="478"/>
          <ac:spMkLst>
            <pc:docMk/>
            <pc:sldMasterMk cId="2803412710" sldId="2147483648"/>
            <ac:spMk id="8" creationId="{8556875D-7D65-6EF1-5B12-81ED13170316}"/>
          </ac:spMkLst>
        </pc:spChg>
        <pc:spChg chg="add del mod">
          <ac:chgData name="Dimitris Latsinos" userId="ae3dace5379ea4ee" providerId="LiveId" clId="{3A961A17-D3F4-43BB-B181-F166235E362F}" dt="2024-10-21T09:13:42.192" v="2446" actId="478"/>
          <ac:spMkLst>
            <pc:docMk/>
            <pc:sldMasterMk cId="2803412710" sldId="2147483648"/>
            <ac:spMk id="9" creationId="{BDB11971-BB43-A343-D745-6729A5ADF12F}"/>
          </ac:spMkLst>
        </pc:spChg>
        <pc:spChg chg="add del mod">
          <ac:chgData name="Dimitris Latsinos" userId="ae3dace5379ea4ee" providerId="LiveId" clId="{3A961A17-D3F4-43BB-B181-F166235E362F}" dt="2024-10-21T06:35:08.786" v="1754" actId="478"/>
          <ac:spMkLst>
            <pc:docMk/>
            <pc:sldMasterMk cId="2803412710" sldId="2147483648"/>
            <ac:spMk id="9" creationId="{F0D3C369-4F39-678C-27FB-A48947883764}"/>
          </ac:spMkLst>
        </pc:spChg>
        <pc:spChg chg="add del mod">
          <ac:chgData name="Dimitris Latsinos" userId="ae3dace5379ea4ee" providerId="LiveId" clId="{3A961A17-D3F4-43BB-B181-F166235E362F}" dt="2024-10-21T09:13:42.192" v="2446" actId="478"/>
          <ac:spMkLst>
            <pc:docMk/>
            <pc:sldMasterMk cId="2803412710" sldId="2147483648"/>
            <ac:spMk id="10" creationId="{CB0D848F-23E5-3DF8-7468-F06C3976D136}"/>
          </ac:spMkLst>
        </pc:spChg>
        <pc:spChg chg="add del mod">
          <ac:chgData name="Dimitris Latsinos" userId="ae3dace5379ea4ee" providerId="LiveId" clId="{3A961A17-D3F4-43BB-B181-F166235E362F}" dt="2024-10-21T09:15:13.324" v="2451" actId="478"/>
          <ac:spMkLst>
            <pc:docMk/>
            <pc:sldMasterMk cId="2803412710" sldId="2147483648"/>
            <ac:spMk id="11" creationId="{E74A4471-18D2-CB76-D896-85427C11DE01}"/>
          </ac:spMkLst>
        </pc:spChg>
        <pc:spChg chg="add del mod">
          <ac:chgData name="Dimitris Latsinos" userId="ae3dace5379ea4ee" providerId="LiveId" clId="{3A961A17-D3F4-43BB-B181-F166235E362F}" dt="2024-10-21T09:15:16.240" v="2452" actId="478"/>
          <ac:spMkLst>
            <pc:docMk/>
            <pc:sldMasterMk cId="2803412710" sldId="2147483648"/>
            <ac:spMk id="12" creationId="{D63EC59A-98BE-0EDD-9F2A-DE14631D4D25}"/>
          </ac:spMkLst>
        </pc:spChg>
        <pc:spChg chg="add del mod">
          <ac:chgData name="Dimitris Latsinos" userId="ae3dace5379ea4ee" providerId="LiveId" clId="{3A961A17-D3F4-43BB-B181-F166235E362F}" dt="2024-10-21T09:15:18.347" v="2453" actId="478"/>
          <ac:spMkLst>
            <pc:docMk/>
            <pc:sldMasterMk cId="2803412710" sldId="2147483648"/>
            <ac:spMk id="13" creationId="{911C234C-A567-5351-0A17-6F92BD2AFD1C}"/>
          </ac:spMkLst>
        </pc:spChg>
        <pc:spChg chg="add mod ord">
          <ac:chgData name="Dimitris Latsinos" userId="ae3dace5379ea4ee" providerId="LiveId" clId="{3A961A17-D3F4-43BB-B181-F166235E362F}" dt="2024-10-21T09:18:25.005" v="2468" actId="1076"/>
          <ac:spMkLst>
            <pc:docMk/>
            <pc:sldMasterMk cId="2803412710" sldId="2147483648"/>
            <ac:spMk id="14" creationId="{5F01C71B-4B6B-2600-4629-552D0124997A}"/>
          </ac:spMkLst>
        </pc:spChg>
        <pc:spChg chg="add mod ord">
          <ac:chgData name="Dimitris Latsinos" userId="ae3dace5379ea4ee" providerId="LiveId" clId="{3A961A17-D3F4-43BB-B181-F166235E362F}" dt="2024-10-21T09:18:25.005" v="2468" actId="1076"/>
          <ac:spMkLst>
            <pc:docMk/>
            <pc:sldMasterMk cId="2803412710" sldId="2147483648"/>
            <ac:spMk id="15" creationId="{291CF177-4459-182B-9CDF-7CF94A3A6F1E}"/>
          </ac:spMkLst>
        </pc:spChg>
        <pc:spChg chg="add mod ord">
          <ac:chgData name="Dimitris Latsinos" userId="ae3dace5379ea4ee" providerId="LiveId" clId="{3A961A17-D3F4-43BB-B181-F166235E362F}" dt="2024-10-21T09:18:25.005" v="2468" actId="1076"/>
          <ac:spMkLst>
            <pc:docMk/>
            <pc:sldMasterMk cId="2803412710" sldId="2147483648"/>
            <ac:spMk id="16" creationId="{7F4FFBAE-EDBB-1F60-F015-E067EBC0395F}"/>
          </ac:spMkLst>
        </pc:spChg>
        <pc:sldLayoutChg chg="addSp delSp modSp mod 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2630854881" sldId="2147483649"/>
          </pc:sldLayoutMkLst>
          <pc:spChg chg="mod">
            <ac:chgData name="Dimitris Latsinos" userId="ae3dace5379ea4ee" providerId="LiveId" clId="{3A961A17-D3F4-43BB-B181-F166235E362F}" dt="2024-10-21T09:15:42.295" v="2455" actId="207"/>
            <ac:spMkLst>
              <pc:docMk/>
              <pc:sldMasterMk cId="2803412710" sldId="2147483648"/>
              <pc:sldLayoutMk cId="2630854881" sldId="2147483649"/>
              <ac:spMk id="4" creationId="{81CF4A4A-35B4-B9C4-1B92-D182BFFB8064}"/>
            </ac:spMkLst>
          </pc:spChg>
          <pc:spChg chg="mod">
            <ac:chgData name="Dimitris Latsinos" userId="ae3dace5379ea4ee" providerId="LiveId" clId="{3A961A17-D3F4-43BB-B181-F166235E362F}" dt="2024-10-21T09:15:42.295" v="2455" actId="207"/>
            <ac:spMkLst>
              <pc:docMk/>
              <pc:sldMasterMk cId="2803412710" sldId="2147483648"/>
              <pc:sldLayoutMk cId="2630854881" sldId="2147483649"/>
              <ac:spMk id="5" creationId="{7DDDB7A8-00D4-45C2-EDB0-17B8D77ACC32}"/>
            </ac:spMkLst>
          </pc:spChg>
          <pc:spChg chg="add del mod">
            <ac:chgData name="Dimitris Latsinos" userId="ae3dace5379ea4ee" providerId="LiveId" clId="{3A961A17-D3F4-43BB-B181-F166235E362F}" dt="2024-10-21T09:15:42.295" v="2455" actId="207"/>
            <ac:spMkLst>
              <pc:docMk/>
              <pc:sldMasterMk cId="2803412710" sldId="2147483648"/>
              <pc:sldLayoutMk cId="2630854881" sldId="2147483649"/>
              <ac:spMk id="6" creationId="{F98FBFAF-13F4-AF24-7466-BA5D65222B2B}"/>
            </ac:spMkLst>
          </pc:spChg>
          <pc:spChg chg="add del mod">
            <ac:chgData name="Dimitris Latsinos" userId="ae3dace5379ea4ee" providerId="LiveId" clId="{3A961A17-D3F4-43BB-B181-F166235E362F}" dt="2024-10-21T07:01:19.208" v="1900" actId="478"/>
            <ac:spMkLst>
              <pc:docMk/>
              <pc:sldMasterMk cId="2803412710" sldId="2147483648"/>
              <pc:sldLayoutMk cId="2630854881" sldId="2147483649"/>
              <ac:spMk id="7" creationId="{70A9376F-16FB-3A9C-61EE-2B14D2CDB012}"/>
            </ac:spMkLst>
          </pc:spChg>
        </pc:sldLayoutChg>
        <pc:sldLayoutChg chg="modSp mod 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3799319031" sldId="2147483650"/>
          </pc:sldLayoutMkLst>
          <pc:spChg chg="mod">
            <ac:chgData name="Dimitris Latsinos" userId="ae3dace5379ea4ee" providerId="LiveId" clId="{3A961A17-D3F4-43BB-B181-F166235E362F}" dt="2024-10-21T09:09:29.496" v="2413" actId="207"/>
            <ac:spMkLst>
              <pc:docMk/>
              <pc:sldMasterMk cId="2803412710" sldId="2147483648"/>
              <pc:sldLayoutMk cId="3799319031" sldId="2147483650"/>
              <ac:spMk id="3" creationId="{5B5EE765-9722-5F5F-2671-7036E5222153}"/>
            </ac:spMkLst>
          </pc:spChg>
          <pc:spChg chg="mod">
            <ac:chgData name="Dimitris Latsinos" userId="ae3dace5379ea4ee" providerId="LiveId" clId="{3A961A17-D3F4-43BB-B181-F166235E362F}" dt="2024-10-21T09:11:00.819" v="2423" actId="1076"/>
            <ac:spMkLst>
              <pc:docMk/>
              <pc:sldMasterMk cId="2803412710" sldId="2147483648"/>
              <pc:sldLayoutMk cId="3799319031" sldId="2147483650"/>
              <ac:spMk id="4" creationId="{AFF5858C-4609-E202-8CE5-D7A60E26218A}"/>
            </ac:spMkLst>
          </pc:spChg>
          <pc:spChg chg="mod">
            <ac:chgData name="Dimitris Latsinos" userId="ae3dace5379ea4ee" providerId="LiveId" clId="{3A961A17-D3F4-43BB-B181-F166235E362F}" dt="2024-10-21T09:11:00.819" v="2423" actId="1076"/>
            <ac:spMkLst>
              <pc:docMk/>
              <pc:sldMasterMk cId="2803412710" sldId="2147483648"/>
              <pc:sldLayoutMk cId="3799319031" sldId="2147483650"/>
              <ac:spMk id="5" creationId="{A4D46C4D-FF7E-6DF7-1B3D-14FEF29DC007}"/>
            </ac:spMkLst>
          </pc:spChg>
          <pc:spChg chg="mod">
            <ac:chgData name="Dimitris Latsinos" userId="ae3dace5379ea4ee" providerId="LiveId" clId="{3A961A17-D3F4-43BB-B181-F166235E362F}" dt="2024-10-21T09:11:00.819" v="2423" actId="1076"/>
            <ac:spMkLst>
              <pc:docMk/>
              <pc:sldMasterMk cId="2803412710" sldId="2147483648"/>
              <pc:sldLayoutMk cId="3799319031" sldId="2147483650"/>
              <ac:spMk id="6" creationId="{F31A68C4-FC41-BA99-D491-9B6224CD9032}"/>
            </ac:spMkLst>
          </pc:spChg>
        </pc:sldLayoutChg>
        <pc:sldLayoutChg chg="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1956292827" sldId="2147483651"/>
          </pc:sldLayoutMkLst>
        </pc:sldLayoutChg>
        <pc:sldLayoutChg chg="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3589536614" sldId="2147483652"/>
          </pc:sldLayoutMkLst>
        </pc:sldLayoutChg>
        <pc:sldLayoutChg chg="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1077494305" sldId="2147483653"/>
          </pc:sldLayoutMkLst>
        </pc:sldLayoutChg>
        <pc:sldLayoutChg chg="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802765920" sldId="2147483654"/>
          </pc:sldLayoutMkLst>
        </pc:sldLayoutChg>
        <pc:sldLayoutChg chg="modSp mod 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1365469455" sldId="2147483655"/>
          </pc:sldLayoutMkLst>
          <pc:spChg chg="mod">
            <ac:chgData name="Dimitris Latsinos" userId="ae3dace5379ea4ee" providerId="LiveId" clId="{3A961A17-D3F4-43BB-B181-F166235E362F}" dt="2024-10-21T09:16:26.313" v="2460" actId="14861"/>
            <ac:spMkLst>
              <pc:docMk/>
              <pc:sldMasterMk cId="2803412710" sldId="2147483648"/>
              <pc:sldLayoutMk cId="1365469455" sldId="2147483655"/>
              <ac:spMk id="2" creationId="{688BF538-1715-20E0-2382-581E5065E76D}"/>
            </ac:spMkLst>
          </pc:spChg>
          <pc:spChg chg="mod">
            <ac:chgData name="Dimitris Latsinos" userId="ae3dace5379ea4ee" providerId="LiveId" clId="{3A961A17-D3F4-43BB-B181-F166235E362F}" dt="2024-10-21T09:16:26.313" v="2460" actId="14861"/>
            <ac:spMkLst>
              <pc:docMk/>
              <pc:sldMasterMk cId="2803412710" sldId="2147483648"/>
              <pc:sldLayoutMk cId="1365469455" sldId="2147483655"/>
              <ac:spMk id="3" creationId="{A835280A-8AC9-7E8E-13A6-C16D39E72B67}"/>
            </ac:spMkLst>
          </pc:spChg>
          <pc:spChg chg="mod">
            <ac:chgData name="Dimitris Latsinos" userId="ae3dace5379ea4ee" providerId="LiveId" clId="{3A961A17-D3F4-43BB-B181-F166235E362F}" dt="2024-10-21T09:16:26.313" v="2460" actId="14861"/>
            <ac:spMkLst>
              <pc:docMk/>
              <pc:sldMasterMk cId="2803412710" sldId="2147483648"/>
              <pc:sldLayoutMk cId="1365469455" sldId="2147483655"/>
              <ac:spMk id="4" creationId="{BEFDC370-1748-7DAE-E0A5-DEA986FD1A62}"/>
            </ac:spMkLst>
          </pc:spChg>
        </pc:sldLayoutChg>
        <pc:sldLayoutChg chg="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1271968773" sldId="2147483656"/>
          </pc:sldLayoutMkLst>
        </pc:sldLayoutChg>
        <pc:sldLayoutChg chg="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2288206020" sldId="2147483657"/>
          </pc:sldLayoutMkLst>
        </pc:sldLayoutChg>
        <pc:sldLayoutChg chg="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4062364229" sldId="2147483658"/>
          </pc:sldLayoutMkLst>
        </pc:sldLayoutChg>
        <pc:sldLayoutChg chg="setBg">
          <pc:chgData name="Dimitris Latsinos" userId="ae3dace5379ea4ee" providerId="LiveId" clId="{3A961A17-D3F4-43BB-B181-F166235E362F}" dt="2024-10-21T09:18:53.696" v="2469"/>
          <pc:sldLayoutMkLst>
            <pc:docMk/>
            <pc:sldMasterMk cId="2803412710" sldId="2147483648"/>
            <pc:sldLayoutMk cId="3527063359" sldId="2147483659"/>
          </pc:sldLayoutMkLst>
        </pc:sldLayoutChg>
      </pc:sldMasterChg>
      <pc:sldMasterChg chg="addSp">
        <pc:chgData name="Dimitris Latsinos" userId="ae3dace5379ea4ee" providerId="LiveId" clId="{3A961A17-D3F4-43BB-B181-F166235E362F}" dt="2024-10-21T08:01:35.273" v="2051"/>
        <pc:sldMasterMkLst>
          <pc:docMk/>
          <pc:sldMasterMk cId="170247872" sldId="2147483660"/>
        </pc:sldMasterMkLst>
        <pc:spChg chg="add">
          <ac:chgData name="Dimitris Latsinos" userId="ae3dace5379ea4ee" providerId="LiveId" clId="{3A961A17-D3F4-43BB-B181-F166235E362F}" dt="2024-10-21T08:01:35.273" v="2051"/>
          <ac:spMkLst>
            <pc:docMk/>
            <pc:sldMasterMk cId="170247872" sldId="2147483660"/>
            <ac:spMk id="8" creationId="{E63E29FA-2291-B0CD-CBAC-E5B38EBF74CA}"/>
          </ac:spMkLst>
        </pc:spChg>
      </pc:sldMasterChg>
      <pc:sldMasterChg chg="addSp">
        <pc:chgData name="Dimitris Latsinos" userId="ae3dace5379ea4ee" providerId="LiveId" clId="{3A961A17-D3F4-43BB-B181-F166235E362F}" dt="2024-10-21T07:59:43.208" v="2047"/>
        <pc:sldMasterMkLst>
          <pc:docMk/>
          <pc:sldMasterMk cId="605699176" sldId="2147483660"/>
        </pc:sldMasterMkLst>
        <pc:spChg chg="add">
          <ac:chgData name="Dimitris Latsinos" userId="ae3dace5379ea4ee" providerId="LiveId" clId="{3A961A17-D3F4-43BB-B181-F166235E362F}" dt="2024-10-21T07:59:43.208" v="2047"/>
          <ac:spMkLst>
            <pc:docMk/>
            <pc:sldMasterMk cId="605699176" sldId="2147483660"/>
            <ac:spMk id="7" creationId="{70902132-AF00-D04E-FDC0-1FFAAA66C434}"/>
          </ac:spMkLst>
        </pc:spChg>
      </pc:sldMasterChg>
      <pc:sldMasterChg chg="addSp">
        <pc:chgData name="Dimitris Latsinos" userId="ae3dace5379ea4ee" providerId="LiveId" clId="{3A961A17-D3F4-43BB-B181-F166235E362F}" dt="2024-10-21T08:00:22.919" v="2049"/>
        <pc:sldMasterMkLst>
          <pc:docMk/>
          <pc:sldMasterMk cId="678649241" sldId="2147483660"/>
        </pc:sldMasterMkLst>
        <pc:spChg chg="add">
          <ac:chgData name="Dimitris Latsinos" userId="ae3dace5379ea4ee" providerId="LiveId" clId="{3A961A17-D3F4-43BB-B181-F166235E362F}" dt="2024-10-21T08:00:22.919" v="2049"/>
          <ac:spMkLst>
            <pc:docMk/>
            <pc:sldMasterMk cId="678649241" sldId="2147483660"/>
            <ac:spMk id="8" creationId="{83E1C114-D626-2515-A91D-564B69D585D3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1DF6F-3202-42A3-B69A-33A07885A85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526D9-9717-4C61-9749-E67E712FB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9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B3D9-8895-623D-7565-263FBD78F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FD759-A984-7811-8A6E-4AC082A79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F4A4A-35B4-B9C4-1B92-D182BFFB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4860" y="6287770"/>
            <a:ext cx="2743200" cy="365125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B7A8-00D4-45C2-EDB0-17B8D77AC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5260" y="6287770"/>
            <a:ext cx="4114800" cy="365125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FBFAF-13F4-AF24-7466-BA5D6522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260" y="6287770"/>
            <a:ext cx="2743200" cy="365125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54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67DE-4373-A386-496A-C14431EE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E40F7-97D0-273D-3FC1-EBD17A68A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C397D-E9F8-2DFB-4113-F0F8C665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5A316-08DE-6069-18CF-42B6DA2F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A990E-70D0-B65F-17E0-26F1FAEF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6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D2723-F4C7-4F98-F9A9-A0126999A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AE498-18EE-C8CF-9036-3581B39B9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32BE1-B018-456F-E804-B415A07A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7396-CFBC-7C86-E5FC-6E3587AE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423A1-2F9C-7E63-7ACA-030BB8C7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8F82-5A75-CC04-5F66-C12754AA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EE765-9722-5F5F-2671-7036E5222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5858C-4609-E202-8CE5-D7A60E26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46C4D-FF7E-6DF7-1B3D-14FEF29D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68C4-FC41-BA99-D491-9B6224CD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1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39C4-C87C-CC16-D19D-5D64F0FA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82B09-AE13-68F4-909F-2514CD24D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719CA-DA08-3A43-489E-4D8AF293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3BA8-0397-245A-CD13-E6EDDEEC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571BA-8D35-C2CB-E5BD-40457BC9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8818-D009-15B0-CDF5-639B48488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0CE1-BAAE-29EB-A305-552B08924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74189-7FDD-CB43-484F-7CF9A9EE0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F7C93-1677-BB70-F684-E4A5A010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B5D53-8CA7-12E5-E0ED-00CB1C9B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28513-0964-F65E-D5E0-D4F1E4CF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3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3CE7-6BC8-7121-546B-D200115B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D5215-B457-F9F0-83D8-173761B46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D02A1-A6CD-70FD-6016-369E9050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E144A-260B-EF6D-AAF9-5B1FB2C8D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A129A-D2C4-6D86-85F2-643374366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0AD01D-FC8E-098C-3C2A-D20A8001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4FF48-FCFE-4A04-34A5-F577209A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F1DC6-A154-185C-0C51-0C2E393F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9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44960-56D4-035D-01E5-D71CCF23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E0957-BB38-F140-0171-30037A1D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70D44-7811-5109-31CE-B0581680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C1F9D-4185-FFD5-1431-41FAA7A7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BF538-1715-20E0-2382-581E5065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" y="6273479"/>
            <a:ext cx="2743200" cy="365125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5280A-8AC9-7E8E-13A6-C16D39E7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1450" y="6273480"/>
            <a:ext cx="4114800" cy="365125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DC370-1748-7DAE-E0A5-DEA986FD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260" y="6273481"/>
            <a:ext cx="2743200" cy="365125"/>
          </a:xfrm>
          <a:solidFill>
            <a:schemeClr val="tx2">
              <a:lumMod val="50000"/>
              <a:lumOff val="50000"/>
            </a:schemeClr>
          </a:solidFill>
        </p:spPr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9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EF8-7C3A-963B-2913-E53DEB88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2789-AB88-5F6E-512B-CCE001CC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B1039-C4D1-B588-A3F6-4CB395098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D9173-964F-AFD8-04D2-5D046DF6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9304F-B80C-B1F3-2D47-8BB94F80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7DFE8-DF41-0FC0-6BD3-C689AFF4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6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BAB0-F2B0-BBE2-DBE8-1EB6A994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DD829-3AA1-0BC9-AA1A-8AEE034D5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D1904-4781-84E6-2BD3-B431A19CC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E134D-D3ED-E497-4F56-B03FABEA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AF08D-7972-8DE0-5729-AA1B6FE8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485CA-5B06-8222-AA4A-C8342EAB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A0F8-764B-4470-B2CE-0613873AD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0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47FA9B-C439-B702-6448-07E9FF37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CD838-F07B-4469-DD6D-5B518E4F9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3B651-07B9-756E-B8AF-EEFD3A0C7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7A91D-CBB7-47DE-75FA-D1C4CC839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b="1" baseline="0">
                <a:solidFill>
                  <a:schemeClr val="bg1"/>
                </a:solidFill>
              </a:defRPr>
            </a:lvl1pPr>
          </a:lstStyle>
          <a:p>
            <a:r>
              <a:rPr lang="el-GR" dirty="0"/>
              <a:t>Βάσεις Δεδομένων 2024-2025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BC64-CED1-BEE8-8538-7B60FF154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bg1"/>
                </a:solidFill>
              </a:defRPr>
            </a:lvl1pPr>
          </a:lstStyle>
          <a:p>
            <a:r>
              <a:rPr lang="el-GR" dirty="0"/>
              <a:t>1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F01C71B-4B6B-2600-4629-552D0124997A}"/>
              </a:ext>
            </a:extLst>
          </p:cNvPr>
          <p:cNvSpPr txBox="1">
            <a:spLocks/>
          </p:cNvSpPr>
          <p:nvPr userDrawn="1"/>
        </p:nvSpPr>
        <p:spPr>
          <a:xfrm>
            <a:off x="891540" y="6409690"/>
            <a:ext cx="2743200" cy="365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10/22/2024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91CF177-4459-182B-9CDF-7CF94A3A6F1E}"/>
              </a:ext>
            </a:extLst>
          </p:cNvPr>
          <p:cNvSpPr txBox="1">
            <a:spLocks/>
          </p:cNvSpPr>
          <p:nvPr userDrawn="1"/>
        </p:nvSpPr>
        <p:spPr>
          <a:xfrm>
            <a:off x="4091940" y="6409690"/>
            <a:ext cx="4114800" cy="3651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Βάσεις Δεδομένων 2024-2025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F4FFBAE-EDBB-1F60-F015-E067EBC0395F}"/>
              </a:ext>
            </a:extLst>
          </p:cNvPr>
          <p:cNvSpPr txBox="1">
            <a:spLocks/>
          </p:cNvSpPr>
          <p:nvPr userDrawn="1"/>
        </p:nvSpPr>
        <p:spPr>
          <a:xfrm>
            <a:off x="8663940" y="6409690"/>
            <a:ext cx="2743200" cy="36512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/>
              <a:t>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40E9C-9ECB-C12E-CF44-AE5379FA19C3}"/>
              </a:ext>
            </a:extLst>
          </p:cNvPr>
          <p:cNvSpPr/>
          <p:nvPr userDrawn="1"/>
        </p:nvSpPr>
        <p:spPr>
          <a:xfrm>
            <a:off x="9512300" y="0"/>
            <a:ext cx="2598420" cy="75438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1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DE80C-1152-FBB5-C42E-32B46AFF4F64}"/>
              </a:ext>
            </a:extLst>
          </p:cNvPr>
          <p:cNvSpPr txBox="1"/>
          <p:nvPr/>
        </p:nvSpPr>
        <p:spPr>
          <a:xfrm>
            <a:off x="2548918" y="3059668"/>
            <a:ext cx="668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</a:t>
            </a:r>
            <a:r>
              <a:rPr lang="en-US" b="1" i="1" dirty="0">
                <a:latin typeface="Comic Sans MS" panose="030F0702030302020204" pitchFamily="66" charset="0"/>
              </a:rPr>
              <a:t>“because you should park like royalty”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C32757-A85D-CAF3-8C99-FE1429DEF0C6}"/>
              </a:ext>
            </a:extLst>
          </p:cNvPr>
          <p:cNvSpPr txBox="1"/>
          <p:nvPr/>
        </p:nvSpPr>
        <p:spPr>
          <a:xfrm>
            <a:off x="2605696" y="4056892"/>
            <a:ext cx="7241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Μία εφαρμογή, στα πλαίσια του μαθήματος «Βάσεις Δεδομένων», από τους :</a:t>
            </a:r>
            <a:endParaRPr lang="en-US" dirty="0">
              <a:latin typeface="Bahnschrift SemiBold SemiConden" panose="020B0502040204020203" pitchFamily="34" charset="0"/>
              <a:ea typeface="HP Simplified Jpan" panose="020B0500000000000000" pitchFamily="34" charset="-128"/>
            </a:endParaRPr>
          </a:p>
          <a:p>
            <a:endParaRPr lang="el-GR" dirty="0">
              <a:latin typeface="Bahnschrift SemiBold SemiConden" panose="020B0502040204020203" pitchFamily="34" charset="0"/>
              <a:ea typeface="HP Simplified Jpan" panose="020B0500000000000000" pitchFamily="34" charset="-128"/>
            </a:endParaRPr>
          </a:p>
          <a:p>
            <a:r>
              <a:rPr lang="el-GR" dirty="0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                                             </a:t>
            </a:r>
            <a:r>
              <a:rPr lang="el-GR" dirty="0" err="1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Λάτσινος</a:t>
            </a:r>
            <a:r>
              <a:rPr lang="en-US" dirty="0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 </a:t>
            </a:r>
            <a:r>
              <a:rPr lang="el-GR" dirty="0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Δημήτρης </a:t>
            </a:r>
            <a:endParaRPr lang="en-US" dirty="0">
              <a:latin typeface="Bahnschrift SemiBold SemiConden" panose="020B0502040204020203" pitchFamily="34" charset="0"/>
              <a:ea typeface="HP Simplified Jpan" panose="020B0500000000000000" pitchFamily="34" charset="-128"/>
            </a:endParaRPr>
          </a:p>
          <a:p>
            <a:r>
              <a:rPr lang="en-US" dirty="0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                                             </a:t>
            </a:r>
            <a:r>
              <a:rPr lang="el-GR" dirty="0" err="1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Μανακίδης</a:t>
            </a:r>
            <a:r>
              <a:rPr lang="en-US" dirty="0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 </a:t>
            </a:r>
            <a:r>
              <a:rPr lang="el-GR" dirty="0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Παύλος </a:t>
            </a:r>
          </a:p>
          <a:p>
            <a:r>
              <a:rPr lang="en-US" dirty="0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                                             </a:t>
            </a:r>
            <a:r>
              <a:rPr lang="el-GR" dirty="0">
                <a:latin typeface="Bahnschrift SemiBold SemiConden" panose="020B0502040204020203" pitchFamily="34" charset="0"/>
                <a:ea typeface="HP Simplified Jpan" panose="020B0500000000000000" pitchFamily="34" charset="-128"/>
              </a:rPr>
              <a:t>Παπαδάκης Φώτης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AF99E8-4BB0-793A-A4C6-6C5C43CA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02" y="-248346"/>
            <a:ext cx="3144252" cy="314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E924DB5-FC8A-9758-3344-941BA159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b="1" dirty="0"/>
              <a:t>10/22/2024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A17741F-71F3-2B0F-B4E9-F9DC31A7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l-GR" b="1" dirty="0"/>
              <a:t>Βάσεις Δεδομένων 2024-2025</a:t>
            </a:r>
            <a:endParaRPr lang="en-US" b="1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49CD417-7700-25CB-FC68-786DD618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57A0F8-764B-4470-B2CE-0613873ADE7D}" type="slidenum">
              <a:rPr lang="en-US" b="1" smtClean="0"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315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B942E6-5B2E-6F21-93C7-DC83808A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235" r="52814" b="20"/>
          <a:stretch/>
        </p:blipFill>
        <p:spPr>
          <a:xfrm>
            <a:off x="962201" y="1352706"/>
            <a:ext cx="2976753" cy="4365811"/>
          </a:xfrm>
          <a:prstGeom prst="round2Diag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B67F66-C463-024C-883A-A11AA0AE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06" r="33111"/>
          <a:stretch/>
        </p:blipFill>
        <p:spPr>
          <a:xfrm>
            <a:off x="4557799" y="1374980"/>
            <a:ext cx="2976756" cy="4347263"/>
          </a:xfrm>
          <a:prstGeom prst="round2Diag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8DDB3-F44D-7FE1-15F7-F088EB66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75"/>
            <a:ext cx="10515600" cy="1325563"/>
          </a:xfrm>
        </p:spPr>
        <p:txBody>
          <a:bodyPr>
            <a:normAutofit/>
          </a:bodyPr>
          <a:lstStyle/>
          <a:p>
            <a:r>
              <a:rPr lang="el-GR" sz="3200" dirty="0">
                <a:latin typeface="Bahnschrift SemiBold SemiConden" panose="020B0502040204020203" pitchFamily="34" charset="0"/>
              </a:rPr>
              <a:t>Το </a:t>
            </a:r>
            <a:r>
              <a:rPr lang="el-GR" sz="2800" dirty="0">
                <a:latin typeface="Bahnschrift SemiBold SemiConden" panose="020B0502040204020203" pitchFamily="34" charset="0"/>
              </a:rPr>
              <a:t>πρόβλημα</a:t>
            </a:r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027F-2792-3962-682E-B92CC8B8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E4DEA-8574-A52A-79A1-A8E91EA6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b="1" dirty="0"/>
              <a:t>Βάσεις Δεδομένων 2024-2025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40827-7CD4-44A5-DE7D-749846F0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/>
              <a:t>2</a:t>
            </a:r>
          </a:p>
        </p:txBody>
      </p:sp>
      <p:sp>
        <p:nvSpPr>
          <p:cNvPr id="12" name="AutoShape 2" descr="How does parking shape city planning? | Intertraffic">
            <a:extLst>
              <a:ext uri="{FF2B5EF4-FFF2-40B4-BE49-F238E27FC236}">
                <a16:creationId xmlns:a16="http://schemas.microsoft.com/office/drawing/2014/main" id="{02660930-841A-E5D5-EF7C-6B1C0DF5B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FC6544-7BFD-C1B1-A917-2B8143C18B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68" t="-2105" r="27029"/>
          <a:stretch/>
        </p:blipFill>
        <p:spPr>
          <a:xfrm>
            <a:off x="8153400" y="1283537"/>
            <a:ext cx="2976753" cy="4434980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DDB3-F44D-7FE1-15F7-F088EB66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75"/>
            <a:ext cx="10515600" cy="1325563"/>
          </a:xfrm>
        </p:spPr>
        <p:txBody>
          <a:bodyPr>
            <a:normAutofit/>
          </a:bodyPr>
          <a:lstStyle/>
          <a:p>
            <a:r>
              <a:rPr lang="el-GR" sz="3200" dirty="0">
                <a:latin typeface="Bahnschrift SemiBold SemiConden" panose="020B0502040204020203" pitchFamily="34" charset="0"/>
              </a:rPr>
              <a:t>Το </a:t>
            </a:r>
            <a:r>
              <a:rPr lang="el-GR" sz="2800" dirty="0">
                <a:latin typeface="Bahnschrift SemiBold SemiConden" panose="020B0502040204020203" pitchFamily="34" charset="0"/>
              </a:rPr>
              <a:t>πρόβλημα</a:t>
            </a:r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027F-2792-3962-682E-B92CC8B8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E4DEA-8574-A52A-79A1-A8E91EA6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b="1" dirty="0"/>
              <a:t>Βάσεις Δεδομένων 2024-2025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40827-7CD4-44A5-DE7D-749846F0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/>
              <a:t>2</a:t>
            </a:r>
          </a:p>
        </p:txBody>
      </p:sp>
      <p:sp>
        <p:nvSpPr>
          <p:cNvPr id="12" name="AutoShape 2" descr="How does parking shape city planning? | Intertraffic">
            <a:extLst>
              <a:ext uri="{FF2B5EF4-FFF2-40B4-BE49-F238E27FC236}">
                <a16:creationId xmlns:a16="http://schemas.microsoft.com/office/drawing/2014/main" id="{02660930-841A-E5D5-EF7C-6B1C0DF5B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FC6544-7BFD-C1B1-A917-2B8143C1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435" r="27031"/>
          <a:stretch/>
        </p:blipFill>
        <p:spPr>
          <a:xfrm>
            <a:off x="9771796" y="1371254"/>
            <a:ext cx="1268089" cy="4238958"/>
          </a:xfrm>
          <a:prstGeom prst="round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B942E6-5B2E-6F21-93C7-DC83808A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5" r="133"/>
          <a:stretch/>
        </p:blipFill>
        <p:spPr>
          <a:xfrm>
            <a:off x="1152115" y="1352920"/>
            <a:ext cx="6274601" cy="4257292"/>
          </a:xfrm>
          <a:prstGeom prst="round2Diag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B67F66-C463-024C-883A-A11AA0AEA6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25" r="55955"/>
          <a:stretch/>
        </p:blipFill>
        <p:spPr>
          <a:xfrm>
            <a:off x="7927629" y="1329574"/>
            <a:ext cx="1343254" cy="4276342"/>
          </a:xfrm>
          <a:prstGeom prst="round2Diag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9D98A8-4E5A-079F-95F8-AE7F0AAB1C3D}"/>
              </a:ext>
            </a:extLst>
          </p:cNvPr>
          <p:cNvSpPr/>
          <p:nvPr/>
        </p:nvSpPr>
        <p:spPr>
          <a:xfrm>
            <a:off x="2856640" y="2064826"/>
            <a:ext cx="2846328" cy="286695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C404C-6B69-1463-005F-23B8CDF3E3F8}"/>
              </a:ext>
            </a:extLst>
          </p:cNvPr>
          <p:cNvSpPr txBox="1"/>
          <p:nvPr/>
        </p:nvSpPr>
        <p:spPr>
          <a:xfrm>
            <a:off x="3419444" y="2981235"/>
            <a:ext cx="2096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latin typeface="Bahnschrift SemiBold SemiConden" panose="020B0502040204020203" pitchFamily="34" charset="0"/>
              </a:rPr>
              <a:t>Δύσκολη η εύρεση θέσης </a:t>
            </a:r>
            <a:r>
              <a:rPr lang="en-US" sz="1800" dirty="0">
                <a:latin typeface="Bahnschrift SemiBold SemiConden" panose="020B0502040204020203" pitchFamily="34" charset="0"/>
              </a:rPr>
              <a:t>parking </a:t>
            </a:r>
            <a:r>
              <a:rPr lang="el-GR" sz="1800" dirty="0">
                <a:latin typeface="Bahnschrift SemiBold SemiConden" panose="020B0502040204020203" pitchFamily="34" charset="0"/>
              </a:rPr>
              <a:t>στα αστικά κέντρα</a:t>
            </a:r>
            <a:r>
              <a:rPr lang="en-US" sz="1800" dirty="0">
                <a:latin typeface="Bahnschrift SemiBold SemiConden" panose="020B0502040204020203" pitchFamily="34" charset="0"/>
              </a:rPr>
              <a:t>.</a:t>
            </a:r>
            <a:endParaRPr lang="el-GR" sz="1800" dirty="0">
              <a:latin typeface="Bahnschrift SemiBold SemiConden" panose="020B0502040204020203" pitchFamily="34" charset="0"/>
            </a:endParaRPr>
          </a:p>
          <a:p>
            <a:endParaRPr 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5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DDB3-F44D-7FE1-15F7-F088EB66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75"/>
            <a:ext cx="10515600" cy="1325563"/>
          </a:xfrm>
        </p:spPr>
        <p:txBody>
          <a:bodyPr>
            <a:normAutofit/>
          </a:bodyPr>
          <a:lstStyle/>
          <a:p>
            <a:r>
              <a:rPr lang="el-GR" sz="3200" dirty="0">
                <a:latin typeface="Bahnschrift SemiBold SemiConden" panose="020B0502040204020203" pitchFamily="34" charset="0"/>
              </a:rPr>
              <a:t>Το </a:t>
            </a:r>
            <a:r>
              <a:rPr lang="el-GR" sz="2800" dirty="0">
                <a:latin typeface="Bahnschrift SemiBold SemiConden" panose="020B0502040204020203" pitchFamily="34" charset="0"/>
              </a:rPr>
              <a:t>πρόβλημα</a:t>
            </a:r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027F-2792-3962-682E-B92CC8B8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E4DEA-8574-A52A-79A1-A8E91EA6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b="1" dirty="0"/>
              <a:t>Βάσεις Δεδομένων 2024-2025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40827-7CD4-44A5-DE7D-749846F0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/>
              <a:t>2</a:t>
            </a:r>
          </a:p>
        </p:txBody>
      </p:sp>
      <p:sp>
        <p:nvSpPr>
          <p:cNvPr id="12" name="AutoShape 2" descr="How does parking shape city planning? | Intertraffic">
            <a:extLst>
              <a:ext uri="{FF2B5EF4-FFF2-40B4-BE49-F238E27FC236}">
                <a16:creationId xmlns:a16="http://schemas.microsoft.com/office/drawing/2014/main" id="{02660930-841A-E5D5-EF7C-6B1C0DF5B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FC6544-7BFD-C1B1-A917-2B8143C1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435" r="27031"/>
          <a:stretch/>
        </p:blipFill>
        <p:spPr>
          <a:xfrm>
            <a:off x="9538039" y="1371254"/>
            <a:ext cx="1268089" cy="4238958"/>
          </a:xfrm>
          <a:prstGeom prst="round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B942E6-5B2E-6F21-93C7-DC83808A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80" r="39418"/>
          <a:stretch/>
        </p:blipFill>
        <p:spPr>
          <a:xfrm>
            <a:off x="866546" y="1352920"/>
            <a:ext cx="1343254" cy="4257292"/>
          </a:xfrm>
          <a:prstGeom prst="round2Diag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5EC0E-9523-9B8E-4015-0F9670E03C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85"/>
          <a:stretch/>
        </p:blipFill>
        <p:spPr>
          <a:xfrm>
            <a:off x="2880704" y="1336546"/>
            <a:ext cx="6145336" cy="4273666"/>
          </a:xfrm>
          <a:prstGeom prst="round2Diag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D61F0E-82B5-A4DD-FBDD-B527A2528B28}"/>
              </a:ext>
            </a:extLst>
          </p:cNvPr>
          <p:cNvSpPr/>
          <p:nvPr/>
        </p:nvSpPr>
        <p:spPr>
          <a:xfrm>
            <a:off x="4506685" y="1995523"/>
            <a:ext cx="2846328" cy="286695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68996-A7B6-A8B6-41BA-4EC37C1B5D17}"/>
              </a:ext>
            </a:extLst>
          </p:cNvPr>
          <p:cNvSpPr txBox="1"/>
          <p:nvPr/>
        </p:nvSpPr>
        <p:spPr>
          <a:xfrm>
            <a:off x="4961628" y="3105833"/>
            <a:ext cx="215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Bahnschrift SemiBold SemiConden" panose="020B0502040204020203" pitchFamily="34" charset="0"/>
              </a:rPr>
              <a:t>Χρήσιμη η δημιουργία εφαρμογής.</a:t>
            </a:r>
            <a:endParaRPr lang="en-US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5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DDB3-F44D-7FE1-15F7-F088EB66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75"/>
            <a:ext cx="10515600" cy="1325563"/>
          </a:xfrm>
        </p:spPr>
        <p:txBody>
          <a:bodyPr>
            <a:normAutofit/>
          </a:bodyPr>
          <a:lstStyle/>
          <a:p>
            <a:r>
              <a:rPr lang="el-GR" sz="3200" dirty="0">
                <a:latin typeface="Bahnschrift SemiBold SemiConden" panose="020B0502040204020203" pitchFamily="34" charset="0"/>
              </a:rPr>
              <a:t>Το </a:t>
            </a:r>
            <a:r>
              <a:rPr lang="el-GR" sz="2800" dirty="0">
                <a:latin typeface="Bahnschrift SemiBold SemiConden" panose="020B0502040204020203" pitchFamily="34" charset="0"/>
              </a:rPr>
              <a:t>πρόβλημα</a:t>
            </a:r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027F-2792-3962-682E-B92CC8B8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/>
              <a:t>10/22/2024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E4DEA-8574-A52A-79A1-A8E91EA6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b="1" dirty="0"/>
              <a:t>Βάσεις Δεδομένων 2024-2025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40827-7CD4-44A5-DE7D-749846F0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/>
              <a:t>2</a:t>
            </a:r>
          </a:p>
        </p:txBody>
      </p:sp>
      <p:sp>
        <p:nvSpPr>
          <p:cNvPr id="12" name="AutoShape 2" descr="How does parking shape city planning? | Intertraffic">
            <a:extLst>
              <a:ext uri="{FF2B5EF4-FFF2-40B4-BE49-F238E27FC236}">
                <a16:creationId xmlns:a16="http://schemas.microsoft.com/office/drawing/2014/main" id="{02660930-841A-E5D5-EF7C-6B1C0DF5B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B942E6-5B2E-6F21-93C7-DC83808A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80" r="39418"/>
          <a:stretch/>
        </p:blipFill>
        <p:spPr>
          <a:xfrm>
            <a:off x="866546" y="1371612"/>
            <a:ext cx="1343254" cy="4257292"/>
          </a:xfrm>
          <a:prstGeom prst="round2Diag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B67F66-C463-024C-883A-A11AA0AE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86" r="56093"/>
          <a:stretch/>
        </p:blipFill>
        <p:spPr>
          <a:xfrm>
            <a:off x="2695346" y="1352562"/>
            <a:ext cx="1343254" cy="4276342"/>
          </a:xfrm>
          <a:prstGeom prst="round2Diag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1B512-31AE-7AEF-85E0-3B7456C50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46" y="1318688"/>
            <a:ext cx="6267231" cy="4273666"/>
          </a:xfrm>
          <a:prstGeom prst="round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5376D-F4C2-24CE-6DB9-6A676DCC3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827" y="1996316"/>
            <a:ext cx="2847079" cy="2865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318B85-F537-87FC-628A-9ED25AB2832D}"/>
              </a:ext>
            </a:extLst>
          </p:cNvPr>
          <p:cNvSpPr txBox="1"/>
          <p:nvPr/>
        </p:nvSpPr>
        <p:spPr>
          <a:xfrm>
            <a:off x="6991617" y="2842736"/>
            <a:ext cx="1765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latin typeface="Bahnschrift SemiBold SemiConden" panose="020B0502040204020203" pitchFamily="34" charset="0"/>
              </a:rPr>
              <a:t>Η εφαρμογή αυτή απαιτεί στήριξη από μια Βάση Δεδομένων</a:t>
            </a:r>
            <a:r>
              <a:rPr lang="en-US" sz="1800" dirty="0">
                <a:latin typeface="Bahnschrift SemiBold SemiConden" panose="020B0502040204020203" pitchFamily="34" charset="0"/>
              </a:rPr>
              <a:t>.</a:t>
            </a:r>
            <a:endParaRPr lang="el-GR" sz="1800" dirty="0">
              <a:latin typeface="Bahnschrift SemiBold SemiConden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7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AB5300-3DE7-AEC0-CF6D-5D0B95E44039}"/>
              </a:ext>
            </a:extLst>
          </p:cNvPr>
          <p:cNvSpPr/>
          <p:nvPr/>
        </p:nvSpPr>
        <p:spPr>
          <a:xfrm>
            <a:off x="977998" y="1599611"/>
            <a:ext cx="371306" cy="3651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4720A-8BAB-2531-6851-CCC49BA3B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A52BA-F7B3-8F57-C098-131FDB79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CC2F-EFAB-7638-9D02-5191162F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9D485C-86A8-FE6D-F7D2-50DEFE93EC7F}"/>
              </a:ext>
            </a:extLst>
          </p:cNvPr>
          <p:cNvSpPr/>
          <p:nvPr/>
        </p:nvSpPr>
        <p:spPr>
          <a:xfrm>
            <a:off x="977997" y="1603818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52AFB-0FD6-4A14-91CF-A3E76BEAE74C}"/>
              </a:ext>
            </a:extLst>
          </p:cNvPr>
          <p:cNvSpPr txBox="1"/>
          <p:nvPr/>
        </p:nvSpPr>
        <p:spPr>
          <a:xfrm>
            <a:off x="977997" y="1591197"/>
            <a:ext cx="39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1BA56B-F7D0-B671-9EE2-80DB6C3F8D12}"/>
              </a:ext>
            </a:extLst>
          </p:cNvPr>
          <p:cNvSpPr/>
          <p:nvPr/>
        </p:nvSpPr>
        <p:spPr>
          <a:xfrm>
            <a:off x="977997" y="2149327"/>
            <a:ext cx="379280" cy="3651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73D946-0298-477F-F4A1-8A34FB367CF3}"/>
              </a:ext>
            </a:extLst>
          </p:cNvPr>
          <p:cNvSpPr/>
          <p:nvPr/>
        </p:nvSpPr>
        <p:spPr>
          <a:xfrm>
            <a:off x="977997" y="2153534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EDF8C-956C-0A84-D6DE-1E8AB72658DB}"/>
              </a:ext>
            </a:extLst>
          </p:cNvPr>
          <p:cNvSpPr txBox="1"/>
          <p:nvPr/>
        </p:nvSpPr>
        <p:spPr>
          <a:xfrm>
            <a:off x="977997" y="2140913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B9870EF-4BB8-FFC9-0802-F9BCC8FF4A98}"/>
              </a:ext>
            </a:extLst>
          </p:cNvPr>
          <p:cNvSpPr/>
          <p:nvPr/>
        </p:nvSpPr>
        <p:spPr>
          <a:xfrm>
            <a:off x="977997" y="2699043"/>
            <a:ext cx="371306" cy="3651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D091BE9-1541-8892-7F14-1BDF289EC18F}"/>
              </a:ext>
            </a:extLst>
          </p:cNvPr>
          <p:cNvSpPr/>
          <p:nvPr/>
        </p:nvSpPr>
        <p:spPr>
          <a:xfrm>
            <a:off x="977997" y="2703250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DF4814-7E17-C295-A5D5-7FF5D04FA819}"/>
              </a:ext>
            </a:extLst>
          </p:cNvPr>
          <p:cNvSpPr txBox="1"/>
          <p:nvPr/>
        </p:nvSpPr>
        <p:spPr>
          <a:xfrm>
            <a:off x="977997" y="2690629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079164-53DF-E180-FE8E-D32491CF8133}"/>
              </a:ext>
            </a:extLst>
          </p:cNvPr>
          <p:cNvSpPr/>
          <p:nvPr/>
        </p:nvSpPr>
        <p:spPr>
          <a:xfrm>
            <a:off x="977997" y="3237287"/>
            <a:ext cx="371306" cy="3651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DF393E-2F15-6AE6-3094-3F658A69F897}"/>
              </a:ext>
            </a:extLst>
          </p:cNvPr>
          <p:cNvSpPr/>
          <p:nvPr/>
        </p:nvSpPr>
        <p:spPr>
          <a:xfrm>
            <a:off x="977997" y="3241494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614EC6-5D03-71AC-9012-36C5BEA7042E}"/>
              </a:ext>
            </a:extLst>
          </p:cNvPr>
          <p:cNvSpPr txBox="1"/>
          <p:nvPr/>
        </p:nvSpPr>
        <p:spPr>
          <a:xfrm>
            <a:off x="977997" y="3228873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6AEDF00-4EFC-D539-8A36-1F2914E56B51}"/>
              </a:ext>
            </a:extLst>
          </p:cNvPr>
          <p:cNvSpPr/>
          <p:nvPr/>
        </p:nvSpPr>
        <p:spPr>
          <a:xfrm>
            <a:off x="977997" y="3791211"/>
            <a:ext cx="371306" cy="3651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60C3EF-BDC3-E61C-D29C-798265C1A06A}"/>
              </a:ext>
            </a:extLst>
          </p:cNvPr>
          <p:cNvSpPr/>
          <p:nvPr/>
        </p:nvSpPr>
        <p:spPr>
          <a:xfrm>
            <a:off x="977997" y="3774351"/>
            <a:ext cx="379280" cy="3819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992AAC-0CE8-C550-3C92-BBAB6B3813FF}"/>
              </a:ext>
            </a:extLst>
          </p:cNvPr>
          <p:cNvSpPr txBox="1"/>
          <p:nvPr/>
        </p:nvSpPr>
        <p:spPr>
          <a:xfrm>
            <a:off x="970023" y="3784325"/>
            <a:ext cx="37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4CFCB62-3C44-34F3-0DD6-7EB8D02A1B02}"/>
              </a:ext>
            </a:extLst>
          </p:cNvPr>
          <p:cNvSpPr/>
          <p:nvPr/>
        </p:nvSpPr>
        <p:spPr>
          <a:xfrm>
            <a:off x="1572104" y="1605423"/>
            <a:ext cx="379280" cy="3651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ED72F5E-3745-35FF-6135-E7CD8FF2DB22}"/>
              </a:ext>
            </a:extLst>
          </p:cNvPr>
          <p:cNvSpPr/>
          <p:nvPr/>
        </p:nvSpPr>
        <p:spPr>
          <a:xfrm>
            <a:off x="1572104" y="1609630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80B62F-7EB2-9DF2-7539-E72188AEAA77}"/>
              </a:ext>
            </a:extLst>
          </p:cNvPr>
          <p:cNvSpPr txBox="1"/>
          <p:nvPr/>
        </p:nvSpPr>
        <p:spPr>
          <a:xfrm>
            <a:off x="1572104" y="1597009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923BBC0-6897-40BC-CD78-2B87735BC7BD}"/>
              </a:ext>
            </a:extLst>
          </p:cNvPr>
          <p:cNvSpPr/>
          <p:nvPr/>
        </p:nvSpPr>
        <p:spPr>
          <a:xfrm>
            <a:off x="1572104" y="2155139"/>
            <a:ext cx="379280" cy="3651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9DFDFDE-01C9-5FEB-346B-3DE381A00CF6}"/>
              </a:ext>
            </a:extLst>
          </p:cNvPr>
          <p:cNvSpPr/>
          <p:nvPr/>
        </p:nvSpPr>
        <p:spPr>
          <a:xfrm>
            <a:off x="1572104" y="2159346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15A823-3CD7-3179-4FC8-0612BA0592F8}"/>
              </a:ext>
            </a:extLst>
          </p:cNvPr>
          <p:cNvSpPr txBox="1"/>
          <p:nvPr/>
        </p:nvSpPr>
        <p:spPr>
          <a:xfrm>
            <a:off x="1572104" y="2144858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E879D60-1EEA-C9D2-6293-FE4AD3D7CC6D}"/>
              </a:ext>
            </a:extLst>
          </p:cNvPr>
          <p:cNvSpPr/>
          <p:nvPr/>
        </p:nvSpPr>
        <p:spPr>
          <a:xfrm>
            <a:off x="1572104" y="2704855"/>
            <a:ext cx="379280" cy="3651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793C95-E822-A8A9-282C-A3BA36A9B92B}"/>
              </a:ext>
            </a:extLst>
          </p:cNvPr>
          <p:cNvSpPr/>
          <p:nvPr/>
        </p:nvSpPr>
        <p:spPr>
          <a:xfrm>
            <a:off x="1572104" y="2709062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22275-D56E-ECBE-6FEA-68893C88701F}"/>
              </a:ext>
            </a:extLst>
          </p:cNvPr>
          <p:cNvSpPr txBox="1"/>
          <p:nvPr/>
        </p:nvSpPr>
        <p:spPr>
          <a:xfrm>
            <a:off x="1572104" y="2696441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5B5BD5F-695C-6029-06DB-58C28DE35C53}"/>
              </a:ext>
            </a:extLst>
          </p:cNvPr>
          <p:cNvSpPr/>
          <p:nvPr/>
        </p:nvSpPr>
        <p:spPr>
          <a:xfrm>
            <a:off x="1572104" y="3235474"/>
            <a:ext cx="379280" cy="3651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798BBD8-8C26-7597-00CC-26820B8F88FF}"/>
              </a:ext>
            </a:extLst>
          </p:cNvPr>
          <p:cNvSpPr/>
          <p:nvPr/>
        </p:nvSpPr>
        <p:spPr>
          <a:xfrm>
            <a:off x="1572104" y="3233370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1E7020-A6E2-C8E0-62B4-EDED8490251D}"/>
              </a:ext>
            </a:extLst>
          </p:cNvPr>
          <p:cNvSpPr txBox="1"/>
          <p:nvPr/>
        </p:nvSpPr>
        <p:spPr>
          <a:xfrm>
            <a:off x="1572104" y="3228873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9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371B38C-B822-3AC2-C5A4-B556DD2D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45" y="0"/>
            <a:ext cx="10515600" cy="1325563"/>
          </a:xfrm>
        </p:spPr>
        <p:txBody>
          <a:bodyPr>
            <a:normAutofit/>
          </a:bodyPr>
          <a:lstStyle/>
          <a:p>
            <a:r>
              <a:rPr lang="el-GR" sz="2800" b="1" dirty="0">
                <a:latin typeface="Bahnschrift SemiBold SemiConden" panose="020B0502040204020203" pitchFamily="34" charset="0"/>
              </a:rPr>
              <a:t>Οι οντότητες της Βάσης Δεδομένων</a:t>
            </a:r>
            <a:endParaRPr lang="en-US" sz="28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634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AB5300-3DE7-AEC0-CF6D-5D0B95E44039}"/>
              </a:ext>
            </a:extLst>
          </p:cNvPr>
          <p:cNvSpPr/>
          <p:nvPr/>
        </p:nvSpPr>
        <p:spPr>
          <a:xfrm>
            <a:off x="977997" y="1599611"/>
            <a:ext cx="2431032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4720A-8BAB-2531-6851-CCC49BA3B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A52BA-F7B3-8F57-C098-131FDB79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4CC2F-EFAB-7638-9D02-5191162F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9D485C-86A8-FE6D-F7D2-50DEFE93EC7F}"/>
              </a:ext>
            </a:extLst>
          </p:cNvPr>
          <p:cNvSpPr/>
          <p:nvPr/>
        </p:nvSpPr>
        <p:spPr>
          <a:xfrm>
            <a:off x="977997" y="1603818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D52AFB-0FD6-4A14-91CF-A3E76BEAE74C}"/>
              </a:ext>
            </a:extLst>
          </p:cNvPr>
          <p:cNvSpPr txBox="1"/>
          <p:nvPr/>
        </p:nvSpPr>
        <p:spPr>
          <a:xfrm>
            <a:off x="977997" y="1584692"/>
            <a:ext cx="39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1BA56B-F7D0-B671-9EE2-80DB6C3F8D12}"/>
              </a:ext>
            </a:extLst>
          </p:cNvPr>
          <p:cNvSpPr/>
          <p:nvPr/>
        </p:nvSpPr>
        <p:spPr>
          <a:xfrm>
            <a:off x="977997" y="2149327"/>
            <a:ext cx="1579574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73D946-0298-477F-F4A1-8A34FB367CF3}"/>
              </a:ext>
            </a:extLst>
          </p:cNvPr>
          <p:cNvSpPr/>
          <p:nvPr/>
        </p:nvSpPr>
        <p:spPr>
          <a:xfrm>
            <a:off x="977997" y="2153534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EDF8C-956C-0A84-D6DE-1E8AB72658DB}"/>
              </a:ext>
            </a:extLst>
          </p:cNvPr>
          <p:cNvSpPr txBox="1"/>
          <p:nvPr/>
        </p:nvSpPr>
        <p:spPr>
          <a:xfrm>
            <a:off x="977997" y="2134408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B9870EF-4BB8-FFC9-0802-F9BCC8FF4A98}"/>
              </a:ext>
            </a:extLst>
          </p:cNvPr>
          <p:cNvSpPr/>
          <p:nvPr/>
        </p:nvSpPr>
        <p:spPr>
          <a:xfrm>
            <a:off x="977997" y="2699043"/>
            <a:ext cx="2129588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D091BE9-1541-8892-7F14-1BDF289EC18F}"/>
              </a:ext>
            </a:extLst>
          </p:cNvPr>
          <p:cNvSpPr/>
          <p:nvPr/>
        </p:nvSpPr>
        <p:spPr>
          <a:xfrm>
            <a:off x="977997" y="2703250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DF4814-7E17-C295-A5D5-7FF5D04FA819}"/>
              </a:ext>
            </a:extLst>
          </p:cNvPr>
          <p:cNvSpPr txBox="1"/>
          <p:nvPr/>
        </p:nvSpPr>
        <p:spPr>
          <a:xfrm>
            <a:off x="977997" y="2684124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7079164-53DF-E180-FE8E-D32491CF8133}"/>
              </a:ext>
            </a:extLst>
          </p:cNvPr>
          <p:cNvSpPr/>
          <p:nvPr/>
        </p:nvSpPr>
        <p:spPr>
          <a:xfrm>
            <a:off x="977997" y="3237287"/>
            <a:ext cx="2129588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DF393E-2F15-6AE6-3094-3F658A69F897}"/>
              </a:ext>
            </a:extLst>
          </p:cNvPr>
          <p:cNvSpPr/>
          <p:nvPr/>
        </p:nvSpPr>
        <p:spPr>
          <a:xfrm>
            <a:off x="977997" y="3241494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614EC6-5D03-71AC-9012-36C5BEA7042E}"/>
              </a:ext>
            </a:extLst>
          </p:cNvPr>
          <p:cNvSpPr txBox="1"/>
          <p:nvPr/>
        </p:nvSpPr>
        <p:spPr>
          <a:xfrm>
            <a:off x="977997" y="3222368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6AEDF00-4EFC-D539-8A36-1F2914E56B51}"/>
              </a:ext>
            </a:extLst>
          </p:cNvPr>
          <p:cNvSpPr/>
          <p:nvPr/>
        </p:nvSpPr>
        <p:spPr>
          <a:xfrm>
            <a:off x="977997" y="3791211"/>
            <a:ext cx="2129588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60C3EF-BDC3-E61C-D29C-798265C1A06A}"/>
              </a:ext>
            </a:extLst>
          </p:cNvPr>
          <p:cNvSpPr/>
          <p:nvPr/>
        </p:nvSpPr>
        <p:spPr>
          <a:xfrm>
            <a:off x="977997" y="3774351"/>
            <a:ext cx="379280" cy="3819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992AAC-0CE8-C550-3C92-BBAB6B3813FF}"/>
              </a:ext>
            </a:extLst>
          </p:cNvPr>
          <p:cNvSpPr txBox="1"/>
          <p:nvPr/>
        </p:nvSpPr>
        <p:spPr>
          <a:xfrm>
            <a:off x="970023" y="3777820"/>
            <a:ext cx="37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4CFCB62-3C44-34F3-0DD6-7EB8D02A1B02}"/>
              </a:ext>
            </a:extLst>
          </p:cNvPr>
          <p:cNvSpPr/>
          <p:nvPr/>
        </p:nvSpPr>
        <p:spPr>
          <a:xfrm>
            <a:off x="4480308" y="1580485"/>
            <a:ext cx="2431032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ED72F5E-3745-35FF-6135-E7CD8FF2DB22}"/>
              </a:ext>
            </a:extLst>
          </p:cNvPr>
          <p:cNvSpPr/>
          <p:nvPr/>
        </p:nvSpPr>
        <p:spPr>
          <a:xfrm>
            <a:off x="4480308" y="1584692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80B62F-7EB2-9DF2-7539-E72188AEAA77}"/>
              </a:ext>
            </a:extLst>
          </p:cNvPr>
          <p:cNvSpPr txBox="1"/>
          <p:nvPr/>
        </p:nvSpPr>
        <p:spPr>
          <a:xfrm>
            <a:off x="4480308" y="1565566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6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923BBC0-6897-40BC-CD78-2B87735BC7BD}"/>
              </a:ext>
            </a:extLst>
          </p:cNvPr>
          <p:cNvSpPr/>
          <p:nvPr/>
        </p:nvSpPr>
        <p:spPr>
          <a:xfrm>
            <a:off x="4480308" y="2130201"/>
            <a:ext cx="1837990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9DFDFDE-01C9-5FEB-346B-3DE381A00CF6}"/>
              </a:ext>
            </a:extLst>
          </p:cNvPr>
          <p:cNvSpPr/>
          <p:nvPr/>
        </p:nvSpPr>
        <p:spPr>
          <a:xfrm>
            <a:off x="4480308" y="2134408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15A823-3CD7-3179-4FC8-0612BA0592F8}"/>
              </a:ext>
            </a:extLst>
          </p:cNvPr>
          <p:cNvSpPr txBox="1"/>
          <p:nvPr/>
        </p:nvSpPr>
        <p:spPr>
          <a:xfrm>
            <a:off x="4480308" y="2113415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7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E879D60-1EEA-C9D2-6293-FE4AD3D7CC6D}"/>
              </a:ext>
            </a:extLst>
          </p:cNvPr>
          <p:cNvSpPr/>
          <p:nvPr/>
        </p:nvSpPr>
        <p:spPr>
          <a:xfrm>
            <a:off x="4480308" y="2679917"/>
            <a:ext cx="1432354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793C95-E822-A8A9-282C-A3BA36A9B92B}"/>
              </a:ext>
            </a:extLst>
          </p:cNvPr>
          <p:cNvSpPr/>
          <p:nvPr/>
        </p:nvSpPr>
        <p:spPr>
          <a:xfrm>
            <a:off x="4480308" y="2684124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22275-D56E-ECBE-6FEA-68893C88701F}"/>
              </a:ext>
            </a:extLst>
          </p:cNvPr>
          <p:cNvSpPr txBox="1"/>
          <p:nvPr/>
        </p:nvSpPr>
        <p:spPr>
          <a:xfrm>
            <a:off x="4480308" y="2664998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8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5B5BD5F-695C-6029-06DB-58C28DE35C53}"/>
              </a:ext>
            </a:extLst>
          </p:cNvPr>
          <p:cNvSpPr/>
          <p:nvPr/>
        </p:nvSpPr>
        <p:spPr>
          <a:xfrm>
            <a:off x="4480308" y="3210536"/>
            <a:ext cx="1432354" cy="3651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798BBD8-8C26-7597-00CC-26820B8F88FF}"/>
              </a:ext>
            </a:extLst>
          </p:cNvPr>
          <p:cNvSpPr/>
          <p:nvPr/>
        </p:nvSpPr>
        <p:spPr>
          <a:xfrm>
            <a:off x="4480308" y="3208432"/>
            <a:ext cx="379280" cy="3651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1E7020-A6E2-C8E0-62B4-EDED8490251D}"/>
              </a:ext>
            </a:extLst>
          </p:cNvPr>
          <p:cNvSpPr txBox="1"/>
          <p:nvPr/>
        </p:nvSpPr>
        <p:spPr>
          <a:xfrm>
            <a:off x="4480308" y="3197430"/>
            <a:ext cx="47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F2DA6-638A-81D1-DF88-8C307E38F20B}"/>
              </a:ext>
            </a:extLst>
          </p:cNvPr>
          <p:cNvSpPr txBox="1"/>
          <p:nvPr/>
        </p:nvSpPr>
        <p:spPr>
          <a:xfrm>
            <a:off x="1365178" y="1565566"/>
            <a:ext cx="267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Parking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A9B32-0FF3-1E76-C36D-720B692EA203}"/>
              </a:ext>
            </a:extLst>
          </p:cNvPr>
          <p:cNvSpPr txBox="1"/>
          <p:nvPr/>
        </p:nvSpPr>
        <p:spPr>
          <a:xfrm>
            <a:off x="4952975" y="3192019"/>
            <a:ext cx="218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Vehicle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121FA-E3AD-B4B0-F090-8CECFCD96FDF}"/>
              </a:ext>
            </a:extLst>
          </p:cNvPr>
          <p:cNvSpPr txBox="1"/>
          <p:nvPr/>
        </p:nvSpPr>
        <p:spPr>
          <a:xfrm>
            <a:off x="4952976" y="2654621"/>
            <a:ext cx="218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Charge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C8A5D-B238-67BA-1820-7F702E616952}"/>
              </a:ext>
            </a:extLst>
          </p:cNvPr>
          <p:cNvSpPr txBox="1"/>
          <p:nvPr/>
        </p:nvSpPr>
        <p:spPr>
          <a:xfrm>
            <a:off x="4952976" y="2107477"/>
            <a:ext cx="210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Reservation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08F21-F241-990C-935F-E8EE663431F1}"/>
              </a:ext>
            </a:extLst>
          </p:cNvPr>
          <p:cNvSpPr txBox="1"/>
          <p:nvPr/>
        </p:nvSpPr>
        <p:spPr>
          <a:xfrm>
            <a:off x="4952976" y="1549900"/>
            <a:ext cx="352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Free Parking Spot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F31025-60F8-796C-F9DE-EE45FD921CDA}"/>
              </a:ext>
            </a:extLst>
          </p:cNvPr>
          <p:cNvSpPr txBox="1"/>
          <p:nvPr/>
        </p:nvSpPr>
        <p:spPr>
          <a:xfrm>
            <a:off x="1365177" y="2660995"/>
            <a:ext cx="229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Parking Facility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8AB9B-7A52-7D50-56AA-85E575E4A0C0}"/>
              </a:ext>
            </a:extLst>
          </p:cNvPr>
          <p:cNvSpPr txBox="1"/>
          <p:nvPr/>
        </p:nvSpPr>
        <p:spPr>
          <a:xfrm>
            <a:off x="1289408" y="3752792"/>
            <a:ext cx="254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 Parking Spot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8D288A-AA87-325F-795E-4E995C95AAB5}"/>
              </a:ext>
            </a:extLst>
          </p:cNvPr>
          <p:cNvSpPr txBox="1"/>
          <p:nvPr/>
        </p:nvSpPr>
        <p:spPr>
          <a:xfrm>
            <a:off x="1289408" y="3219935"/>
            <a:ext cx="229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  Parking Grid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BDDAC2-64B0-0884-9923-FBB6FCC75426}"/>
              </a:ext>
            </a:extLst>
          </p:cNvPr>
          <p:cNvSpPr txBox="1"/>
          <p:nvPr/>
        </p:nvSpPr>
        <p:spPr>
          <a:xfrm>
            <a:off x="1348133" y="2124899"/>
            <a:ext cx="150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Citizen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371B38C-B822-3AC2-C5A4-B556DD2D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45" y="0"/>
            <a:ext cx="10515600" cy="1325563"/>
          </a:xfrm>
        </p:spPr>
        <p:txBody>
          <a:bodyPr>
            <a:normAutofit/>
          </a:bodyPr>
          <a:lstStyle/>
          <a:p>
            <a:r>
              <a:rPr lang="el-GR" sz="2800" b="1" dirty="0">
                <a:latin typeface="Bahnschrift SemiBold SemiConden" panose="020B0502040204020203" pitchFamily="34" charset="0"/>
              </a:rPr>
              <a:t>Οι οντότητες της Βάσης Δεδομένων</a:t>
            </a:r>
            <a:endParaRPr lang="en-US" sz="28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82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6" grpId="0"/>
      <p:bldP spid="17" grpId="0"/>
      <p:bldP spid="1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9DACFC-519B-5D2E-22CE-A0B6B3091475}"/>
              </a:ext>
            </a:extLst>
          </p:cNvPr>
          <p:cNvSpPr txBox="1"/>
          <p:nvPr/>
        </p:nvSpPr>
        <p:spPr>
          <a:xfrm>
            <a:off x="3581400" y="2709333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Bahnschrift SemiBold SemiConden" panose="020B0502040204020203" pitchFamily="34" charset="0"/>
              </a:rPr>
              <a:t>Ευχαριστούμε για τη προσοχή σας.</a:t>
            </a:r>
            <a:endParaRPr lang="en-US" sz="2800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439C1B3-5544-0518-D3C1-23C2184A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10/22/2024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DC82BC-E10A-DCAC-5A72-C4BC4315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l-GR"/>
              <a:t>Βάσεις Δεδομένων 2024-2025</a:t>
            </a:r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F3D0F4F-09E2-9869-6041-781CB6A8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223228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539</TotalTime>
  <Words>173</Words>
  <Application>Microsoft Office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HP Simplified Jpan</vt:lpstr>
      <vt:lpstr>Aptos</vt:lpstr>
      <vt:lpstr>Aptos Display</vt:lpstr>
      <vt:lpstr>Arial</vt:lpstr>
      <vt:lpstr>Bahnschrift SemiBold SemiConden</vt:lpstr>
      <vt:lpstr>Comic Sans MS</vt:lpstr>
      <vt:lpstr>Office Theme</vt:lpstr>
      <vt:lpstr>PowerPoint Presentation</vt:lpstr>
      <vt:lpstr>Το πρόβλημα</vt:lpstr>
      <vt:lpstr>Το πρόβλημα</vt:lpstr>
      <vt:lpstr>Το πρόβλημα</vt:lpstr>
      <vt:lpstr>Το πρόβλημα</vt:lpstr>
      <vt:lpstr>Οι οντότητες της Βάσης Δεδομένων</vt:lpstr>
      <vt:lpstr>Οι οντότητες της Βάσης Δεδομένων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Dimitris Latsinos</dc:creator>
  <cp:lastModifiedBy>Dimitris Latsinos</cp:lastModifiedBy>
  <cp:revision>2</cp:revision>
  <dcterms:created xsi:type="dcterms:W3CDTF">2024-10-20T17:58:30Z</dcterms:created>
  <dcterms:modified xsi:type="dcterms:W3CDTF">2024-10-21T14:17:40Z</dcterms:modified>
</cp:coreProperties>
</file>